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77" r:id="rId13"/>
    <p:sldId id="272" r:id="rId14"/>
    <p:sldId id="273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2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4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6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6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2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5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0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9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8019-1491-1048-9333-EFFCCBA4A51D}" type="datetimeFigureOut">
              <a:rPr lang="en-US" smtClean="0"/>
              <a:t>5/29/2015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20E7-7054-9D43-9D90-1A066B5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7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eLOC TR90 Narrativ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eLOC TR90 Narrativ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8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88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TR90 Narrativ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0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ageLOC TR90 Overview Presentation</dc:title>
  <dc:creator>Dana</dc:creator>
  <cp:lastModifiedBy>nuadmin</cp:lastModifiedBy>
  <cp:revision>8</cp:revision>
  <dcterms:created xsi:type="dcterms:W3CDTF">2012-10-31T21:58:02Z</dcterms:created>
  <dcterms:modified xsi:type="dcterms:W3CDTF">2015-05-29T16:05:27Z</dcterms:modified>
</cp:coreProperties>
</file>