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 id="2147483677" r:id="rId2"/>
  </p:sldMasterIdLst>
  <p:notesMasterIdLst>
    <p:notesMasterId r:id="rId24"/>
  </p:notesMasterIdLst>
  <p:handoutMasterIdLst>
    <p:handoutMasterId r:id="rId25"/>
  </p:handoutMasterIdLst>
  <p:sldIdLst>
    <p:sldId id="322" r:id="rId3"/>
    <p:sldId id="328" r:id="rId4"/>
    <p:sldId id="326" r:id="rId5"/>
    <p:sldId id="329" r:id="rId6"/>
    <p:sldId id="359" r:id="rId7"/>
    <p:sldId id="357" r:id="rId8"/>
    <p:sldId id="312" r:id="rId9"/>
    <p:sldId id="350" r:id="rId10"/>
    <p:sldId id="360" r:id="rId11"/>
    <p:sldId id="327" r:id="rId12"/>
    <p:sldId id="382" r:id="rId13"/>
    <p:sldId id="331" r:id="rId14"/>
    <p:sldId id="332" r:id="rId15"/>
    <p:sldId id="330" r:id="rId16"/>
    <p:sldId id="397" r:id="rId17"/>
    <p:sldId id="393" r:id="rId18"/>
    <p:sldId id="392" r:id="rId19"/>
    <p:sldId id="395" r:id="rId20"/>
    <p:sldId id="394" r:id="rId21"/>
    <p:sldId id="396" r:id="rId22"/>
    <p:sldId id="365" r:id="rId23"/>
  </p:sldIdLst>
  <p:sldSz cx="9144000" cy="5143500" type="screen16x9"/>
  <p:notesSz cx="7010400" cy="9223375"/>
  <p:defaultTextStyle>
    <a:lvl1pPr>
      <a:defRPr>
        <a:latin typeface="Calibri"/>
        <a:ea typeface="Calibri"/>
        <a:cs typeface="Calibri"/>
        <a:sym typeface="Calibri"/>
      </a:defRPr>
    </a:lvl1pPr>
    <a:lvl2pPr indent="457200">
      <a:defRPr>
        <a:latin typeface="Calibri"/>
        <a:ea typeface="Calibri"/>
        <a:cs typeface="Calibri"/>
        <a:sym typeface="Calibri"/>
      </a:defRPr>
    </a:lvl2pPr>
    <a:lvl3pPr indent="914400">
      <a:defRPr>
        <a:latin typeface="Calibri"/>
        <a:ea typeface="Calibri"/>
        <a:cs typeface="Calibri"/>
        <a:sym typeface="Calibri"/>
      </a:defRPr>
    </a:lvl3pPr>
    <a:lvl4pPr indent="1371600">
      <a:defRPr>
        <a:latin typeface="Calibri"/>
        <a:ea typeface="Calibri"/>
        <a:cs typeface="Calibri"/>
        <a:sym typeface="Calibri"/>
      </a:defRPr>
    </a:lvl4pPr>
    <a:lvl5pPr indent="1828800">
      <a:defRPr>
        <a:latin typeface="Calibri"/>
        <a:ea typeface="Calibri"/>
        <a:cs typeface="Calibri"/>
        <a:sym typeface="Calibri"/>
      </a:defRPr>
    </a:lvl5pPr>
    <a:lvl6pPr indent="2286000">
      <a:defRPr>
        <a:latin typeface="Calibri"/>
        <a:ea typeface="Calibri"/>
        <a:cs typeface="Calibri"/>
        <a:sym typeface="Calibri"/>
      </a:defRPr>
    </a:lvl6pPr>
    <a:lvl7pPr indent="2743200">
      <a:defRPr>
        <a:latin typeface="Calibri"/>
        <a:ea typeface="Calibri"/>
        <a:cs typeface="Calibri"/>
        <a:sym typeface="Calibri"/>
      </a:defRPr>
    </a:lvl7pPr>
    <a:lvl8pPr indent="3200400">
      <a:defRPr>
        <a:latin typeface="Calibri"/>
        <a:ea typeface="Calibri"/>
        <a:cs typeface="Calibri"/>
        <a:sym typeface="Calibri"/>
      </a:defRPr>
    </a:lvl8pPr>
    <a:lvl9pPr indent="3657600">
      <a:defRPr>
        <a:latin typeface="Calibri"/>
        <a:ea typeface="Calibri"/>
        <a:cs typeface="Calibri"/>
        <a:sym typeface="Calibri"/>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na" initials="D" lastIdx="5" clrIdx="0"/>
  <p:cmAuthor id="1" name="k.c. holley" initials="KC" lastIdx="6"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6569"/>
    <a:srgbClr val="00A8CC"/>
    <a:srgbClr val="3BB0C9"/>
    <a:srgbClr val="007EB1"/>
    <a:srgbClr val="0082BC"/>
    <a:srgbClr val="FF00FF"/>
    <a:srgbClr val="77777A"/>
    <a:srgbClr val="ADD9C9"/>
    <a:srgbClr val="96BDDC"/>
    <a:srgbClr val="00C3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7E7"/>
          </a:solidFill>
        </a:fill>
      </a:tcStyle>
    </a:wholeTbl>
    <a:band2H>
      <a:tcTxStyle/>
      <a:tcStyle>
        <a:tcBdr/>
        <a:fill>
          <a:solidFill>
            <a:srgbClr val="E8ECF4"/>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Row>
  </a:tblStyle>
  <a:tblStyle styleId="{C7B018BB-80A7-4F77-B60F-C8B233D01FF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EE7D0"/>
          </a:solidFill>
        </a:fill>
      </a:tcStyle>
    </a:wholeTbl>
    <a:band2H>
      <a:tcTxStyle/>
      <a:tcStyle>
        <a:tcBdr/>
        <a:fill>
          <a:solidFill>
            <a:srgbClr val="EFF3E9"/>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Row>
  </a:tblStyle>
  <a:tblStyle styleId="{EEE7283C-3CF3-47DC-8721-378D4A62B22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CDCCE"/>
          </a:solidFill>
        </a:fill>
      </a:tcStyle>
    </a:wholeTbl>
    <a:band2H>
      <a:tcTxStyle/>
      <a:tcStyle>
        <a:tcBdr/>
        <a:fill>
          <a:solidFill>
            <a:srgbClr val="FDEEE8"/>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Row>
  </a:tblStyle>
  <a:tblStyle styleId="{CF821DB8-F4EB-4A41-A1BA-3FCAFE7338EE}"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F81BD"/>
          </a:solid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4F81BD"/>
          </a:solidFill>
        </a:fill>
      </a:tcStyle>
    </a:firstRow>
  </a:tblStyle>
  <a:tblStyle styleId="{33BA23B1-9221-436E-865A-0063620EA4FD}"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55" autoAdjust="0"/>
    <p:restoredTop sz="91532" autoAdjust="0"/>
  </p:normalViewPr>
  <p:slideViewPr>
    <p:cSldViewPr snapToGrid="0" snapToObjects="1">
      <p:cViewPr varScale="1">
        <p:scale>
          <a:sx n="84" d="100"/>
          <a:sy n="84" d="100"/>
        </p:scale>
        <p:origin x="270" y="3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196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1963"/>
          </a:xfrm>
          <a:prstGeom prst="rect">
            <a:avLst/>
          </a:prstGeom>
        </p:spPr>
        <p:txBody>
          <a:bodyPr vert="horz" lIns="91440" tIns="45720" rIns="91440" bIns="45720" rtlCol="0"/>
          <a:lstStyle>
            <a:lvl1pPr algn="r">
              <a:defRPr sz="1200"/>
            </a:lvl1pPr>
          </a:lstStyle>
          <a:p>
            <a:fld id="{F5063E54-3693-674C-9B83-A92C42DCBACA}" type="datetimeFigureOut">
              <a:rPr lang="en-US" smtClean="0"/>
              <a:t>2/17/2017</a:t>
            </a:fld>
            <a:endParaRPr lang="en-US" dirty="0"/>
          </a:p>
        </p:txBody>
      </p:sp>
      <p:sp>
        <p:nvSpPr>
          <p:cNvPr id="4" name="Footer Placeholder 3"/>
          <p:cNvSpPr>
            <a:spLocks noGrp="1"/>
          </p:cNvSpPr>
          <p:nvPr>
            <p:ph type="ftr" sz="quarter" idx="2"/>
          </p:nvPr>
        </p:nvSpPr>
        <p:spPr>
          <a:xfrm>
            <a:off x="0" y="8759825"/>
            <a:ext cx="3038475" cy="461963"/>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759825"/>
            <a:ext cx="3038475" cy="461963"/>
          </a:xfrm>
          <a:prstGeom prst="rect">
            <a:avLst/>
          </a:prstGeom>
        </p:spPr>
        <p:txBody>
          <a:bodyPr vert="horz" lIns="91440" tIns="45720" rIns="91440" bIns="45720" rtlCol="0" anchor="b"/>
          <a:lstStyle>
            <a:lvl1pPr algn="r">
              <a:defRPr sz="1200"/>
            </a:lvl1pPr>
          </a:lstStyle>
          <a:p>
            <a:fld id="{CEE800E6-57F7-4846-81AF-35C0C5651A33}" type="slidenum">
              <a:rPr lang="en-US" smtClean="0"/>
              <a:t>‹#›</a:t>
            </a:fld>
            <a:endParaRPr lang="en-US" dirty="0"/>
          </a:p>
        </p:txBody>
      </p:sp>
    </p:spTree>
    <p:extLst>
      <p:ext uri="{BB962C8B-B14F-4D97-AF65-F5344CB8AC3E}">
        <p14:creationId xmlns:p14="http://schemas.microsoft.com/office/powerpoint/2010/main" val="37671026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Shape 17"/>
          <p:cNvSpPr>
            <a:spLocks noGrp="1" noRot="1" noChangeAspect="1"/>
          </p:cNvSpPr>
          <p:nvPr>
            <p:ph type="sldImg"/>
          </p:nvPr>
        </p:nvSpPr>
        <p:spPr>
          <a:xfrm>
            <a:off x="431800" y="692150"/>
            <a:ext cx="6146800" cy="3459163"/>
          </a:xfrm>
          <a:prstGeom prst="rect">
            <a:avLst/>
          </a:prstGeom>
        </p:spPr>
        <p:txBody>
          <a:bodyPr lIns="92757" tIns="46378" rIns="92757" bIns="46378"/>
          <a:lstStyle/>
          <a:p>
            <a:pPr lvl="0"/>
            <a:endParaRPr/>
          </a:p>
        </p:txBody>
      </p:sp>
      <p:sp>
        <p:nvSpPr>
          <p:cNvPr id="18" name="Shape 18"/>
          <p:cNvSpPr>
            <a:spLocks noGrp="1"/>
          </p:cNvSpPr>
          <p:nvPr>
            <p:ph type="body" sz="quarter" idx="1"/>
          </p:nvPr>
        </p:nvSpPr>
        <p:spPr>
          <a:xfrm>
            <a:off x="934720" y="4381103"/>
            <a:ext cx="5140960" cy="4150519"/>
          </a:xfrm>
          <a:prstGeom prst="rect">
            <a:avLst/>
          </a:prstGeom>
        </p:spPr>
        <p:txBody>
          <a:bodyPr lIns="92757" tIns="46378" rIns="92757" bIns="46378"/>
          <a:lstStyle/>
          <a:p>
            <a:pPr lvl="0"/>
            <a:endParaRPr/>
          </a:p>
        </p:txBody>
      </p:sp>
    </p:spTree>
    <p:extLst>
      <p:ext uri="{BB962C8B-B14F-4D97-AF65-F5344CB8AC3E}">
        <p14:creationId xmlns:p14="http://schemas.microsoft.com/office/powerpoint/2010/main" val="2820528855"/>
      </p:ext>
    </p:extLst>
  </p:cSld>
  <p:clrMap bg1="lt1" tx1="dk1" bg2="lt2" tx2="dk2" accent1="accent1" accent2="accent2" accent3="accent3" accent4="accent4" accent5="accent5" accent6="accent6" hlink="hlink" folHlink="folHlink"/>
  <p:hf hdr="0" ftr="0" dt="0"/>
  <p:notesStyle>
    <a:lvl1pPr defTabSz="457200">
      <a:lnSpc>
        <a:spcPct val="117999"/>
      </a:lnSpc>
      <a:defRPr sz="2200">
        <a:latin typeface="+mj-lt"/>
        <a:ea typeface="+mj-ea"/>
        <a:cs typeface="+mj-cs"/>
        <a:sym typeface="Helvetica Neue"/>
      </a:defRPr>
    </a:lvl1pPr>
    <a:lvl2pPr indent="228600" defTabSz="457200">
      <a:lnSpc>
        <a:spcPct val="117999"/>
      </a:lnSpc>
      <a:defRPr sz="2200">
        <a:latin typeface="+mj-lt"/>
        <a:ea typeface="+mj-ea"/>
        <a:cs typeface="+mj-cs"/>
        <a:sym typeface="Helvetica Neue"/>
      </a:defRPr>
    </a:lvl2pPr>
    <a:lvl3pPr indent="457200" defTabSz="457200">
      <a:lnSpc>
        <a:spcPct val="117999"/>
      </a:lnSpc>
      <a:defRPr sz="2200">
        <a:latin typeface="+mj-lt"/>
        <a:ea typeface="+mj-ea"/>
        <a:cs typeface="+mj-cs"/>
        <a:sym typeface="Helvetica Neue"/>
      </a:defRPr>
    </a:lvl3pPr>
    <a:lvl4pPr indent="685800" defTabSz="457200">
      <a:lnSpc>
        <a:spcPct val="117999"/>
      </a:lnSpc>
      <a:defRPr sz="2200">
        <a:latin typeface="+mj-lt"/>
        <a:ea typeface="+mj-ea"/>
        <a:cs typeface="+mj-cs"/>
        <a:sym typeface="Helvetica Neue"/>
      </a:defRPr>
    </a:lvl4pPr>
    <a:lvl5pPr indent="914400" defTabSz="457200">
      <a:lnSpc>
        <a:spcPct val="117999"/>
      </a:lnSpc>
      <a:defRPr sz="2200">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a:bodyPr>
          <a:lstStyle/>
          <a:p>
            <a:pPr marL="0" marR="0" indent="0" defTabSz="457200" eaLnBrk="1" fontAlgn="auto" latinLnBrk="0" hangingPunct="1">
              <a:lnSpc>
                <a:spcPct val="117999"/>
              </a:lnSpc>
              <a:spcBef>
                <a:spcPts val="0"/>
              </a:spcBef>
              <a:spcAft>
                <a:spcPts val="0"/>
              </a:spcAft>
              <a:buClrTx/>
              <a:buSzTx/>
              <a:buFontTx/>
              <a:buNone/>
              <a:tabLst/>
              <a:defRPr/>
            </a:pPr>
            <a:r>
              <a:rPr lang="en-US" sz="2400" dirty="0"/>
              <a:t>Let’s talk about</a:t>
            </a:r>
            <a:r>
              <a:rPr lang="en-US" sz="2400" baseline="0" dirty="0"/>
              <a:t> me. Not ME, but ageLOC Me. Because it’s so personal and individual that it’s really about you, and me, and all of us. </a:t>
            </a:r>
            <a:endParaRPr lang="en-US" sz="2400" dirty="0"/>
          </a:p>
          <a:p>
            <a:pPr marL="0" marR="0" indent="0" defTabSz="457200" eaLnBrk="1" fontAlgn="auto" latinLnBrk="0" hangingPunct="1">
              <a:lnSpc>
                <a:spcPct val="117999"/>
              </a:lnSpc>
              <a:spcBef>
                <a:spcPts val="0"/>
              </a:spcBef>
              <a:spcAft>
                <a:spcPts val="0"/>
              </a:spcAft>
              <a:buClrTx/>
              <a:buSzTx/>
              <a:buFontTx/>
              <a:buNone/>
              <a:tabLst/>
              <a:defRPr/>
            </a:pPr>
            <a:endParaRPr lang="en-US" sz="2400" b="0" i="0" dirty="0"/>
          </a:p>
        </p:txBody>
      </p:sp>
    </p:spTree>
    <p:extLst>
      <p:ext uri="{BB962C8B-B14F-4D97-AF65-F5344CB8AC3E}">
        <p14:creationId xmlns:p14="http://schemas.microsoft.com/office/powerpoint/2010/main" val="1050312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fontScale="47500" lnSpcReduction="20000"/>
          </a:bodyPr>
          <a:lstStyle/>
          <a:p>
            <a:r>
              <a:rPr lang="en-US" sz="2200" b="0" i="0" dirty="0" err="1">
                <a:effectLst/>
                <a:latin typeface="+mj-lt"/>
                <a:ea typeface="+mj-ea"/>
                <a:cs typeface="+mj-cs"/>
                <a:sym typeface="Helvetica Neue"/>
              </a:rPr>
              <a:t>ageLOC</a:t>
            </a:r>
            <a:r>
              <a:rPr lang="en-US" sz="2200" b="0" i="0" dirty="0">
                <a:effectLst/>
                <a:latin typeface="+mj-lt"/>
                <a:ea typeface="+mj-ea"/>
                <a:cs typeface="+mj-cs"/>
                <a:sym typeface="Helvetica Neue"/>
              </a:rPr>
              <a:t> Me Core Customization Sets cost $99.00, and focus on skin type (dry, normal/combination, oily), options for fragrance or fragrance free, and your choice of SPF or SPF-free. </a:t>
            </a:r>
            <a:r>
              <a:rPr lang="en-US" sz="2200" b="0" i="0" dirty="0" err="1">
                <a:effectLst/>
                <a:latin typeface="+mj-lt"/>
                <a:ea typeface="+mj-ea"/>
                <a:cs typeface="+mj-cs"/>
                <a:sym typeface="Helvetica Neue"/>
              </a:rPr>
              <a:t>ageLOC</a:t>
            </a:r>
            <a:r>
              <a:rPr lang="en-US" sz="2200" b="0" i="0" dirty="0">
                <a:effectLst/>
                <a:latin typeface="+mj-lt"/>
                <a:ea typeface="+mj-ea"/>
                <a:cs typeface="+mj-cs"/>
                <a:sym typeface="Helvetica Neue"/>
              </a:rPr>
              <a:t> Me Full Customization Sets cost $149.00, and focus on the items listed above as well as: climate, sun and chemical exposure, skin texture, level of </a:t>
            </a:r>
            <a:r>
              <a:rPr lang="en-US" sz="2200" b="0" i="0" dirty="0" err="1">
                <a:effectLst/>
                <a:latin typeface="+mj-lt"/>
                <a:ea typeface="+mj-ea"/>
                <a:cs typeface="+mj-cs"/>
                <a:sym typeface="Helvetica Neue"/>
              </a:rPr>
              <a:t>moisturization</a:t>
            </a:r>
            <a:r>
              <a:rPr lang="en-US" sz="2200" b="0" i="0" dirty="0">
                <a:effectLst/>
                <a:latin typeface="+mj-lt"/>
                <a:ea typeface="+mj-ea"/>
                <a:cs typeface="+mj-cs"/>
                <a:sym typeface="Helvetica Neue"/>
              </a:rPr>
              <a:t>, ethnicity, skin sensitivity, skin discoloration, lines and wrinkles, and radiance.</a:t>
            </a:r>
          </a:p>
          <a:p>
            <a:r>
              <a:rPr lang="en-US" sz="2200" b="0" i="0" dirty="0">
                <a:effectLst/>
                <a:latin typeface="+mj-lt"/>
                <a:ea typeface="+mj-ea"/>
                <a:cs typeface="+mj-cs"/>
                <a:sym typeface="Helvetica Neue"/>
              </a:rPr>
              <a:t>The </a:t>
            </a:r>
            <a:r>
              <a:rPr lang="en-US" sz="2200" b="0" i="0" dirty="0" err="1">
                <a:effectLst/>
                <a:latin typeface="+mj-lt"/>
                <a:ea typeface="+mj-ea"/>
                <a:cs typeface="+mj-cs"/>
                <a:sym typeface="Helvetica Neue"/>
              </a:rPr>
              <a:t>ageLOC</a:t>
            </a:r>
            <a:r>
              <a:rPr lang="en-US" sz="2200" b="0" i="0" dirty="0">
                <a:effectLst/>
                <a:latin typeface="+mj-lt"/>
                <a:ea typeface="+mj-ea"/>
                <a:cs typeface="+mj-cs"/>
                <a:sym typeface="Helvetica Neue"/>
              </a:rPr>
              <a:t> Me Reference Set sits right in the middle of the spectrum from super oily skin to super dry skin as well as in the middle of targeting signs of aging. The Reference Set is designed for normal skin types with gentle focus on anti-aging, to allow the widest range of people to use it without irritations. The Reference Set is also priced at $99.00.</a:t>
            </a:r>
          </a:p>
          <a:p>
            <a:r>
              <a:rPr lang="en-US" sz="2200" b="0" i="0" dirty="0" err="1">
                <a:effectLst/>
                <a:latin typeface="+mj-lt"/>
                <a:ea typeface="+mj-ea"/>
                <a:cs typeface="+mj-cs"/>
                <a:sym typeface="Helvetica Neue"/>
              </a:rPr>
              <a:t>ageLOC</a:t>
            </a:r>
            <a:r>
              <a:rPr lang="en-US" sz="2200" b="0" i="0" dirty="0">
                <a:effectLst/>
                <a:latin typeface="+mj-lt"/>
                <a:ea typeface="+mj-ea"/>
                <a:cs typeface="+mj-cs"/>
                <a:sym typeface="Helvetica Neue"/>
              </a:rPr>
              <a:t> Me Core &amp; Full Customization Sets contain </a:t>
            </a:r>
            <a:r>
              <a:rPr lang="en-US" sz="2200" b="0" i="0" dirty="0" err="1">
                <a:effectLst/>
                <a:latin typeface="+mj-lt"/>
                <a:ea typeface="+mj-ea"/>
                <a:cs typeface="+mj-cs"/>
                <a:sym typeface="Helvetica Neue"/>
              </a:rPr>
              <a:t>ageLOC</a:t>
            </a:r>
            <a:r>
              <a:rPr lang="en-US" sz="2200" b="0" i="0" dirty="0">
                <a:effectLst/>
                <a:latin typeface="+mj-lt"/>
                <a:ea typeface="+mj-ea"/>
                <a:cs typeface="+mj-cs"/>
                <a:sym typeface="Helvetica Neue"/>
              </a:rPr>
              <a:t> ingredients similar to ingredients in </a:t>
            </a:r>
            <a:r>
              <a:rPr lang="en-US" sz="2200" b="0" i="0" dirty="0" err="1">
                <a:effectLst/>
                <a:latin typeface="+mj-lt"/>
                <a:ea typeface="+mj-ea"/>
                <a:cs typeface="+mj-cs"/>
                <a:sym typeface="Helvetica Neue"/>
              </a:rPr>
              <a:t>ageLOC</a:t>
            </a:r>
            <a:r>
              <a:rPr lang="en-US" sz="2200" b="0" i="0" dirty="0">
                <a:effectLst/>
                <a:latin typeface="+mj-lt"/>
                <a:ea typeface="+mj-ea"/>
                <a:cs typeface="+mj-cs"/>
                <a:sym typeface="Helvetica Neue"/>
              </a:rPr>
              <a:t> Transformation. The ingredients in </a:t>
            </a:r>
            <a:r>
              <a:rPr lang="en-US" sz="2200" b="0" i="0" dirty="0" err="1">
                <a:effectLst/>
                <a:latin typeface="+mj-lt"/>
                <a:ea typeface="+mj-ea"/>
                <a:cs typeface="+mj-cs"/>
                <a:sym typeface="Helvetica Neue"/>
              </a:rPr>
              <a:t>ageLOC</a:t>
            </a:r>
            <a:r>
              <a:rPr lang="en-US" sz="2200" b="0" i="0" dirty="0">
                <a:effectLst/>
                <a:latin typeface="+mj-lt"/>
                <a:ea typeface="+mj-ea"/>
                <a:cs typeface="+mj-cs"/>
                <a:sym typeface="Helvetica Neue"/>
              </a:rPr>
              <a:t> Me Core and Full Sets target the same sources of aging as </a:t>
            </a:r>
            <a:r>
              <a:rPr lang="en-US" sz="2200" b="0" i="0" dirty="0" err="1">
                <a:effectLst/>
                <a:latin typeface="+mj-lt"/>
                <a:ea typeface="+mj-ea"/>
                <a:cs typeface="+mj-cs"/>
                <a:sym typeface="Helvetica Neue"/>
              </a:rPr>
              <a:t>ageLOC</a:t>
            </a:r>
            <a:r>
              <a:rPr lang="en-US" sz="2200" b="0" i="0" dirty="0">
                <a:effectLst/>
                <a:latin typeface="+mj-lt"/>
                <a:ea typeface="+mj-ea"/>
                <a:cs typeface="+mj-cs"/>
                <a:sym typeface="Helvetica Neue"/>
              </a:rPr>
              <a:t> Transformation (the 8 ways) there is just newer technology involved. </a:t>
            </a:r>
            <a:r>
              <a:rPr lang="en-US" sz="2200" b="0" i="0" dirty="0" err="1">
                <a:effectLst/>
                <a:latin typeface="+mj-lt"/>
                <a:ea typeface="+mj-ea"/>
                <a:cs typeface="+mj-cs"/>
                <a:sym typeface="Helvetica Neue"/>
              </a:rPr>
              <a:t>ageLOC</a:t>
            </a:r>
            <a:r>
              <a:rPr lang="en-US" sz="2200" b="0" i="0" dirty="0">
                <a:effectLst/>
                <a:latin typeface="+mj-lt"/>
                <a:ea typeface="+mj-ea"/>
                <a:cs typeface="+mj-cs"/>
                <a:sym typeface="Helvetica Neue"/>
              </a:rPr>
              <a:t> Me Core Customization Sets will be more like </a:t>
            </a:r>
            <a:r>
              <a:rPr lang="en-US" sz="2200" b="0" i="0" dirty="0" err="1">
                <a:effectLst/>
                <a:latin typeface="+mj-lt"/>
                <a:ea typeface="+mj-ea"/>
                <a:cs typeface="+mj-cs"/>
                <a:sym typeface="Helvetica Neue"/>
              </a:rPr>
              <a:t>ageLOC</a:t>
            </a:r>
            <a:r>
              <a:rPr lang="en-US" sz="2200" b="0" i="0" dirty="0">
                <a:effectLst/>
                <a:latin typeface="+mj-lt"/>
                <a:ea typeface="+mj-ea"/>
                <a:cs typeface="+mj-cs"/>
                <a:sym typeface="Helvetica Neue"/>
              </a:rPr>
              <a:t> Transformation than </a:t>
            </a:r>
            <a:r>
              <a:rPr lang="en-US" sz="2200" b="0" i="0" dirty="0" err="1">
                <a:effectLst/>
                <a:latin typeface="+mj-lt"/>
                <a:ea typeface="+mj-ea"/>
                <a:cs typeface="+mj-cs"/>
                <a:sym typeface="Helvetica Neue"/>
              </a:rPr>
              <a:t>Nutricentials</a:t>
            </a:r>
            <a:r>
              <a:rPr lang="en-US" sz="2200" b="0" i="0" dirty="0">
                <a:effectLst/>
                <a:latin typeface="+mj-lt"/>
                <a:ea typeface="+mj-ea"/>
                <a:cs typeface="+mj-cs"/>
                <a:sym typeface="Helvetica Neue"/>
              </a:rPr>
              <a:t>. Both the Core Sets and Transformation sit closer to the middle spectrum trying to target the widest ranges of skin possible. </a:t>
            </a:r>
            <a:r>
              <a:rPr lang="en-US" sz="2200" b="0" i="0" dirty="0" err="1">
                <a:effectLst/>
                <a:latin typeface="+mj-lt"/>
                <a:ea typeface="+mj-ea"/>
                <a:cs typeface="+mj-cs"/>
                <a:sym typeface="Helvetica Neue"/>
              </a:rPr>
              <a:t>ageLOC</a:t>
            </a:r>
            <a:r>
              <a:rPr lang="en-US" sz="2200" b="0" i="0" dirty="0">
                <a:effectLst/>
                <a:latin typeface="+mj-lt"/>
                <a:ea typeface="+mj-ea"/>
                <a:cs typeface="+mj-cs"/>
                <a:sym typeface="Helvetica Neue"/>
              </a:rPr>
              <a:t> Me Full Customization Sets get much more specific and targeted. If you noticed from the first paragraph </a:t>
            </a:r>
            <a:r>
              <a:rPr lang="en-US" sz="2200" b="0" i="0" dirty="0" err="1">
                <a:effectLst/>
                <a:latin typeface="+mj-lt"/>
                <a:ea typeface="+mj-ea"/>
                <a:cs typeface="+mj-cs"/>
                <a:sym typeface="Helvetica Neue"/>
              </a:rPr>
              <a:t>ageLOC</a:t>
            </a:r>
            <a:r>
              <a:rPr lang="en-US" sz="2200" b="0" i="0" dirty="0">
                <a:effectLst/>
                <a:latin typeface="+mj-lt"/>
                <a:ea typeface="+mj-ea"/>
                <a:cs typeface="+mj-cs"/>
                <a:sym typeface="Helvetica Neue"/>
              </a:rPr>
              <a:t> Me Core targets about 3 main things (pretty general) while </a:t>
            </a:r>
            <a:r>
              <a:rPr lang="en-US" sz="2200" b="0" i="0" dirty="0" err="1">
                <a:effectLst/>
                <a:latin typeface="+mj-lt"/>
                <a:ea typeface="+mj-ea"/>
                <a:cs typeface="+mj-cs"/>
                <a:sym typeface="Helvetica Neue"/>
              </a:rPr>
              <a:t>ageLOC</a:t>
            </a:r>
            <a:r>
              <a:rPr lang="en-US" sz="2200" b="0" i="0" dirty="0">
                <a:effectLst/>
                <a:latin typeface="+mj-lt"/>
                <a:ea typeface="+mj-ea"/>
                <a:cs typeface="+mj-cs"/>
                <a:sym typeface="Helvetica Neue"/>
              </a:rPr>
              <a:t> Me Full targets about 12, which reflects the price differences.</a:t>
            </a:r>
          </a:p>
        </p:txBody>
      </p:sp>
    </p:spTree>
    <p:extLst>
      <p:ext uri="{BB962C8B-B14F-4D97-AF65-F5344CB8AC3E}">
        <p14:creationId xmlns:p14="http://schemas.microsoft.com/office/powerpoint/2010/main" val="1215990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of course all the other Nu Skin products you know and love can fit easily into your ageLOC Me regimen. </a:t>
            </a: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D4A3200F-BE82-7541-9916-BB675A61805E}" type="slidenum">
              <a:rPr lang="en-US" smtClean="0"/>
              <a:t>11</a:t>
            </a:fld>
            <a:endParaRPr lang="en-US"/>
          </a:p>
        </p:txBody>
      </p:sp>
    </p:spTree>
    <p:extLst>
      <p:ext uri="{BB962C8B-B14F-4D97-AF65-F5344CB8AC3E}">
        <p14:creationId xmlns:p14="http://schemas.microsoft.com/office/powerpoint/2010/main" val="1206067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fontScale="85000" lnSpcReduction="10000"/>
          </a:bodyPr>
          <a:lstStyle/>
          <a:p>
            <a:pPr marL="0" marR="0" indent="0" defTabSz="457200" eaLnBrk="1" fontAlgn="auto" latinLnBrk="0" hangingPunct="1">
              <a:lnSpc>
                <a:spcPct val="117999"/>
              </a:lnSpc>
              <a:spcBef>
                <a:spcPts val="0"/>
              </a:spcBef>
              <a:spcAft>
                <a:spcPts val="0"/>
              </a:spcAft>
              <a:buClrTx/>
              <a:buSzTx/>
              <a:buFontTx/>
              <a:buNone/>
              <a:tabLst/>
              <a:defRPr/>
            </a:pPr>
            <a:r>
              <a:rPr lang="en-US" sz="2400" kern="1200" baseline="0" dirty="0">
                <a:solidFill>
                  <a:schemeClr val="tx1"/>
                </a:solidFill>
                <a:latin typeface="+mj-lt"/>
                <a:ea typeface="+mj-ea"/>
                <a:cs typeface="+mj-cs"/>
                <a:sym typeface="Helvetica Neue"/>
              </a:rPr>
              <a:t>We protect our intellectual property. ageLOC Me employs world-class engineering and is exclusive to Nu Skin—and only YOU have the ability to share it with the world. Our proprietary ageLOC science boasts 27 patents or patents pending. This means no other company on the planet can offer this level of innovation. </a:t>
            </a:r>
            <a:endParaRPr lang="en-US" sz="2400" dirty="0"/>
          </a:p>
          <a:p>
            <a:endParaRPr lang="en-US" sz="2400" dirty="0"/>
          </a:p>
          <a:p>
            <a:r>
              <a:rPr lang="en-US" sz="2400" dirty="0"/>
              <a:t>And</a:t>
            </a:r>
            <a:r>
              <a:rPr lang="en-US" sz="2400" baseline="0" dirty="0"/>
              <a:t> i</a:t>
            </a:r>
            <a:r>
              <a:rPr lang="en-US" sz="2400" dirty="0"/>
              <a:t>n case you’re wondering, 5 of the 27 patents cover</a:t>
            </a:r>
            <a:r>
              <a:rPr lang="en-US" sz="2400" baseline="0" dirty="0"/>
              <a:t> ageLOC </a:t>
            </a:r>
            <a:r>
              <a:rPr lang="en-US" sz="2400" baseline="0" dirty="0" err="1"/>
              <a:t>Me’s</a:t>
            </a:r>
            <a:r>
              <a:rPr lang="en-US" sz="2400" baseline="0" dirty="0"/>
              <a:t> mechanisms for delivering customized skin care to you.</a:t>
            </a:r>
          </a:p>
          <a:p>
            <a:endParaRPr lang="en-US" sz="2400" dirty="0"/>
          </a:p>
          <a:p>
            <a:pPr marL="0" marR="0" indent="0" defTabSz="457200" eaLnBrk="1" fontAlgn="auto" latinLnBrk="0" hangingPunct="1">
              <a:lnSpc>
                <a:spcPct val="117999"/>
              </a:lnSpc>
              <a:spcBef>
                <a:spcPts val="0"/>
              </a:spcBef>
              <a:spcAft>
                <a:spcPts val="0"/>
              </a:spcAft>
              <a:buClrTx/>
              <a:buSzTx/>
              <a:buFontTx/>
              <a:buNone/>
              <a:tabLst/>
              <a:defRPr/>
            </a:pPr>
            <a:endParaRPr lang="en-US" sz="2400" b="0" i="0" dirty="0"/>
          </a:p>
          <a:p>
            <a:endParaRPr lang="en-US" dirty="0"/>
          </a:p>
        </p:txBody>
      </p:sp>
    </p:spTree>
    <p:extLst>
      <p:ext uri="{BB962C8B-B14F-4D97-AF65-F5344CB8AC3E}">
        <p14:creationId xmlns:p14="http://schemas.microsoft.com/office/powerpoint/2010/main" val="402684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fontScale="92500" lnSpcReduction="20000"/>
          </a:bodyPr>
          <a:lstStyle/>
          <a:p>
            <a:pPr marL="0" marR="0" indent="0" defTabSz="457200" eaLnBrk="1" fontAlgn="auto" latinLnBrk="0" hangingPunct="1">
              <a:lnSpc>
                <a:spcPct val="117999"/>
              </a:lnSpc>
              <a:spcBef>
                <a:spcPts val="0"/>
              </a:spcBef>
              <a:spcAft>
                <a:spcPts val="0"/>
              </a:spcAft>
              <a:buClrTx/>
              <a:buSzTx/>
              <a:buFontTx/>
              <a:buNone/>
              <a:tabLst/>
              <a:defRPr/>
            </a:pPr>
            <a:r>
              <a:rPr lang="en-US" sz="2000" b="0" i="0" dirty="0"/>
              <a:t>We decided to change the landscape of the</a:t>
            </a:r>
            <a:r>
              <a:rPr lang="en-US" sz="2000" b="0" i="0" baseline="0" dirty="0"/>
              <a:t> skin care industry and we invested our time, passion, and financial resources to bring ageLOC Me to you and your customers. </a:t>
            </a:r>
            <a:r>
              <a:rPr lang="en-US" sz="2000" b="0" i="0" baseline="0" dirty="0" err="1"/>
              <a:t>ageLOC</a:t>
            </a:r>
            <a:r>
              <a:rPr lang="en-US" sz="2000" b="0" i="0" baseline="0" dirty="0"/>
              <a:t> Me represents the most ambitious product development endeavor in Nu Skin’s history. </a:t>
            </a:r>
          </a:p>
          <a:p>
            <a:pPr marL="0" marR="0" indent="0" defTabSz="457200" eaLnBrk="1" fontAlgn="auto" latinLnBrk="0" hangingPunct="1">
              <a:lnSpc>
                <a:spcPct val="117999"/>
              </a:lnSpc>
              <a:spcBef>
                <a:spcPts val="0"/>
              </a:spcBef>
              <a:spcAft>
                <a:spcPts val="0"/>
              </a:spcAft>
              <a:buClrTx/>
              <a:buSzTx/>
              <a:buFontTx/>
              <a:buNone/>
              <a:tabLst/>
              <a:defRPr/>
            </a:pPr>
            <a:endParaRPr lang="en-US" sz="2000" b="0" i="0" baseline="0" dirty="0"/>
          </a:p>
          <a:p>
            <a:pPr marL="0" marR="0" indent="0" defTabSz="457200" eaLnBrk="1" fontAlgn="auto" latinLnBrk="0" hangingPunct="1">
              <a:lnSpc>
                <a:spcPct val="117999"/>
              </a:lnSpc>
              <a:spcBef>
                <a:spcPts val="0"/>
              </a:spcBef>
              <a:spcAft>
                <a:spcPts val="0"/>
              </a:spcAft>
              <a:buClrTx/>
              <a:buSzTx/>
              <a:buFontTx/>
              <a:buNone/>
              <a:tabLst/>
              <a:defRPr/>
            </a:pPr>
            <a:r>
              <a:rPr lang="en-US" sz="2000" b="0" i="0" dirty="0"/>
              <a:t>After several years of intensive</a:t>
            </a:r>
            <a:r>
              <a:rPr lang="en-US" sz="2000" b="0" i="0" baseline="0" dirty="0"/>
              <a:t> research and development and a more than $35-million investment, we have invented a skin care system with product formulations customized to you. </a:t>
            </a:r>
            <a:endParaRPr lang="en-US" dirty="0"/>
          </a:p>
          <a:p>
            <a:endParaRPr lang="en-US" dirty="0"/>
          </a:p>
        </p:txBody>
      </p:sp>
    </p:spTree>
    <p:extLst>
      <p:ext uri="{BB962C8B-B14F-4D97-AF65-F5344CB8AC3E}">
        <p14:creationId xmlns:p14="http://schemas.microsoft.com/office/powerpoint/2010/main" val="1833421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a:bodyPr>
          <a:lstStyle/>
          <a:p>
            <a:pPr marL="0" marR="0" indent="0" defTabSz="457200" eaLnBrk="1" fontAlgn="auto" latinLnBrk="0" hangingPunct="1">
              <a:lnSpc>
                <a:spcPct val="117999"/>
              </a:lnSpc>
              <a:spcBef>
                <a:spcPts val="0"/>
              </a:spcBef>
              <a:spcAft>
                <a:spcPts val="0"/>
              </a:spcAft>
              <a:buClrTx/>
              <a:buSzTx/>
              <a:buFontTx/>
              <a:buNone/>
              <a:tabLst/>
              <a:defRPr/>
            </a:pPr>
            <a:r>
              <a:rPr lang="en-US" sz="2400" baseline="0" dirty="0"/>
              <a:t>Nothing like ageLOC Me has ever been done before and it is truly a breakthrough in the beauty industry. So far, we’ve received these awards for our design and innovation. </a:t>
            </a:r>
            <a:endParaRPr lang="en-US" sz="2400" dirty="0"/>
          </a:p>
          <a:p>
            <a:pPr marL="0" marR="0" indent="0" defTabSz="457200" eaLnBrk="1" fontAlgn="auto" latinLnBrk="0" hangingPunct="1">
              <a:lnSpc>
                <a:spcPct val="117999"/>
              </a:lnSpc>
              <a:spcBef>
                <a:spcPts val="0"/>
              </a:spcBef>
              <a:spcAft>
                <a:spcPts val="0"/>
              </a:spcAft>
              <a:buClrTx/>
              <a:buSzTx/>
              <a:buFontTx/>
              <a:buNone/>
              <a:tabLst/>
              <a:defRPr/>
            </a:pPr>
            <a:endParaRPr lang="en-US" sz="2400" b="0" i="0" dirty="0"/>
          </a:p>
          <a:p>
            <a:endParaRPr lang="en-US" dirty="0"/>
          </a:p>
        </p:txBody>
      </p:sp>
    </p:spTree>
    <p:extLst>
      <p:ext uri="{BB962C8B-B14F-4D97-AF65-F5344CB8AC3E}">
        <p14:creationId xmlns:p14="http://schemas.microsoft.com/office/powerpoint/2010/main" val="1153860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16E6FC94-CC31-184D-BC7E-7CF70CBECD89}" type="slidenum">
              <a:rPr lang="en-US" smtClean="0">
                <a:solidFill>
                  <a:prstClr val="black"/>
                </a:solidFill>
                <a:latin typeface="Calibri"/>
                <a:ea typeface=""/>
                <a:cs typeface=""/>
              </a:rPr>
              <a:pPr/>
              <a:t>16</a:t>
            </a:fld>
            <a:endParaRPr lang="en-US">
              <a:solidFill>
                <a:prstClr val="black"/>
              </a:solidFill>
              <a:latin typeface="Calibri"/>
              <a:ea typeface=""/>
              <a:cs typeface=""/>
            </a:endParaRPr>
          </a:p>
        </p:txBody>
      </p:sp>
    </p:spTree>
    <p:extLst>
      <p:ext uri="{BB962C8B-B14F-4D97-AF65-F5344CB8AC3E}">
        <p14:creationId xmlns:p14="http://schemas.microsoft.com/office/powerpoint/2010/main" val="367366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16E6FC94-CC31-184D-BC7E-7CF70CBECD89}" type="slidenum">
              <a:rPr lang="en-US" smtClean="0">
                <a:solidFill>
                  <a:prstClr val="black"/>
                </a:solidFill>
                <a:latin typeface="Calibri"/>
                <a:ea typeface=""/>
                <a:cs typeface=""/>
              </a:rPr>
              <a:pPr/>
              <a:t>17</a:t>
            </a:fld>
            <a:endParaRPr lang="en-US">
              <a:solidFill>
                <a:prstClr val="black"/>
              </a:solidFill>
              <a:latin typeface="Calibri"/>
              <a:ea typeface=""/>
              <a:cs typeface=""/>
            </a:endParaRPr>
          </a:p>
        </p:txBody>
      </p:sp>
    </p:spTree>
    <p:extLst>
      <p:ext uri="{BB962C8B-B14F-4D97-AF65-F5344CB8AC3E}">
        <p14:creationId xmlns:p14="http://schemas.microsoft.com/office/powerpoint/2010/main" val="781061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16E6FC94-CC31-184D-BC7E-7CF70CBECD89}" type="slidenum">
              <a:rPr lang="en-US" smtClean="0">
                <a:solidFill>
                  <a:prstClr val="black"/>
                </a:solidFill>
                <a:latin typeface="Calibri"/>
                <a:ea typeface=""/>
                <a:cs typeface=""/>
              </a:rPr>
              <a:pPr/>
              <a:t>18</a:t>
            </a:fld>
            <a:endParaRPr lang="en-US">
              <a:solidFill>
                <a:prstClr val="black"/>
              </a:solidFill>
              <a:latin typeface="Calibri"/>
              <a:ea typeface=""/>
              <a:cs typeface=""/>
            </a:endParaRPr>
          </a:p>
        </p:txBody>
      </p:sp>
    </p:spTree>
    <p:extLst>
      <p:ext uri="{BB962C8B-B14F-4D97-AF65-F5344CB8AC3E}">
        <p14:creationId xmlns:p14="http://schemas.microsoft.com/office/powerpoint/2010/main" val="356600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16E6FC94-CC31-184D-BC7E-7CF70CBECD89}" type="slidenum">
              <a:rPr lang="en-US" smtClean="0">
                <a:solidFill>
                  <a:prstClr val="black"/>
                </a:solidFill>
                <a:latin typeface="Calibri"/>
                <a:ea typeface=""/>
                <a:cs typeface=""/>
              </a:rPr>
              <a:pPr/>
              <a:t>19</a:t>
            </a:fld>
            <a:endParaRPr lang="en-US">
              <a:solidFill>
                <a:prstClr val="black"/>
              </a:solidFill>
              <a:latin typeface="Calibri"/>
              <a:ea typeface=""/>
              <a:cs typeface=""/>
            </a:endParaRPr>
          </a:p>
        </p:txBody>
      </p:sp>
    </p:spTree>
    <p:extLst>
      <p:ext uri="{BB962C8B-B14F-4D97-AF65-F5344CB8AC3E}">
        <p14:creationId xmlns:p14="http://schemas.microsoft.com/office/powerpoint/2010/main" val="272327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16E6FC94-CC31-184D-BC7E-7CF70CBECD89}" type="slidenum">
              <a:rPr lang="en-US" smtClean="0">
                <a:solidFill>
                  <a:prstClr val="black"/>
                </a:solidFill>
                <a:latin typeface="Calibri"/>
                <a:ea typeface=""/>
                <a:cs typeface=""/>
              </a:rPr>
              <a:pPr/>
              <a:t>20</a:t>
            </a:fld>
            <a:endParaRPr lang="en-US">
              <a:solidFill>
                <a:prstClr val="black"/>
              </a:solidFill>
              <a:latin typeface="Calibri"/>
              <a:ea typeface=""/>
              <a:cs typeface=""/>
            </a:endParaRPr>
          </a:p>
        </p:txBody>
      </p:sp>
    </p:spTree>
    <p:extLst>
      <p:ext uri="{BB962C8B-B14F-4D97-AF65-F5344CB8AC3E}">
        <p14:creationId xmlns:p14="http://schemas.microsoft.com/office/powerpoint/2010/main" val="620397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fontScale="70000" lnSpcReduction="20000"/>
          </a:bodyPr>
          <a:lstStyle/>
          <a:p>
            <a:pPr marL="0" marR="0" indent="0" defTabSz="457200" eaLnBrk="1" fontAlgn="auto" latinLnBrk="0" hangingPunct="1">
              <a:lnSpc>
                <a:spcPct val="117999"/>
              </a:lnSpc>
              <a:spcBef>
                <a:spcPts val="0"/>
              </a:spcBef>
              <a:spcAft>
                <a:spcPts val="0"/>
              </a:spcAft>
              <a:buClrTx/>
              <a:buSzTx/>
              <a:buFontTx/>
              <a:buNone/>
              <a:tabLst/>
              <a:defRPr/>
            </a:pPr>
            <a:r>
              <a:rPr lang="en-US" sz="2400" b="0" i="0" dirty="0"/>
              <a:t>There are millions</a:t>
            </a:r>
            <a:r>
              <a:rPr lang="en-US" sz="2400" b="0" i="0" baseline="0" dirty="0"/>
              <a:t> of products in the global beauty industry. Some people are really good at curating their own regimens and know what they want. Others, however, are intimidated by skin care and may be confused by all the options that are available. They may not know what’s right for them. That’s what is so great about ageLOC Me. Even if you’re a skin care novice, you can easily find a regimen that will deliver the best results for your skin. </a:t>
            </a:r>
          </a:p>
          <a:p>
            <a:pPr marL="0" marR="0" indent="0" defTabSz="457200" eaLnBrk="1" fontAlgn="auto" latinLnBrk="0" hangingPunct="1">
              <a:lnSpc>
                <a:spcPct val="117999"/>
              </a:lnSpc>
              <a:spcBef>
                <a:spcPts val="0"/>
              </a:spcBef>
              <a:spcAft>
                <a:spcPts val="0"/>
              </a:spcAft>
              <a:buClrTx/>
              <a:buSzTx/>
              <a:buFontTx/>
              <a:buNone/>
              <a:tabLst/>
              <a:defRPr/>
            </a:pPr>
            <a:endParaRPr lang="en-US" sz="2400" b="0" i="0" baseline="0" dirty="0"/>
          </a:p>
          <a:p>
            <a:pPr marL="0" marR="0" indent="0" defTabSz="457200" eaLnBrk="1" fontAlgn="auto" latinLnBrk="0" hangingPunct="1">
              <a:lnSpc>
                <a:spcPct val="117999"/>
              </a:lnSpc>
              <a:spcBef>
                <a:spcPts val="0"/>
              </a:spcBef>
              <a:spcAft>
                <a:spcPts val="0"/>
              </a:spcAft>
              <a:buClrTx/>
              <a:buSzTx/>
              <a:buFontTx/>
              <a:buNone/>
              <a:tabLst/>
              <a:defRPr/>
            </a:pPr>
            <a:r>
              <a:rPr lang="en-US" sz="2400" b="0" i="0" baseline="0" dirty="0"/>
              <a:t>With ageLOC Me, you don’t need to crowd your vanity or bathroom cabinet with dozens of bottles, tubes, and jars. ageLOC Me is simple, convenient, and easy to use. </a:t>
            </a:r>
            <a:endParaRPr lang="en-US" sz="2400" b="0" i="0" dirty="0"/>
          </a:p>
        </p:txBody>
      </p:sp>
    </p:spTree>
    <p:extLst>
      <p:ext uri="{BB962C8B-B14F-4D97-AF65-F5344CB8AC3E}">
        <p14:creationId xmlns:p14="http://schemas.microsoft.com/office/powerpoint/2010/main" val="369153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57D3406E-E48F-4A7E-8073-B69554759DDB}" type="slidenum">
              <a:rPr lang="en-US" smtClean="0"/>
              <a:t>21</a:t>
            </a:fld>
            <a:endParaRPr lang="en-US"/>
          </a:p>
        </p:txBody>
      </p:sp>
    </p:spTree>
    <p:extLst>
      <p:ext uri="{BB962C8B-B14F-4D97-AF65-F5344CB8AC3E}">
        <p14:creationId xmlns:p14="http://schemas.microsoft.com/office/powerpoint/2010/main" val="602306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a:bodyPr>
          <a:lstStyle/>
          <a:p>
            <a:endParaRPr lang="en-US" sz="2400" baseline="0" dirty="0"/>
          </a:p>
        </p:txBody>
      </p:sp>
    </p:spTree>
    <p:extLst>
      <p:ext uri="{BB962C8B-B14F-4D97-AF65-F5344CB8AC3E}">
        <p14:creationId xmlns:p14="http://schemas.microsoft.com/office/powerpoint/2010/main" val="291734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a:bodyPr>
          <a:lstStyle/>
          <a:p>
            <a:pPr marL="0" marR="0" indent="0" defTabSz="457200" eaLnBrk="1" fontAlgn="auto" latinLnBrk="0" hangingPunct="1">
              <a:lnSpc>
                <a:spcPct val="117999"/>
              </a:lnSpc>
              <a:spcBef>
                <a:spcPts val="0"/>
              </a:spcBef>
              <a:spcAft>
                <a:spcPts val="0"/>
              </a:spcAft>
              <a:buClrTx/>
              <a:buSzTx/>
              <a:buFontTx/>
              <a:buNone/>
              <a:tabLst/>
              <a:defRPr/>
            </a:pPr>
            <a:endParaRPr lang="en-US" sz="2400" b="0" i="0" dirty="0"/>
          </a:p>
        </p:txBody>
      </p:sp>
    </p:spTree>
    <p:extLst>
      <p:ext uri="{BB962C8B-B14F-4D97-AF65-F5344CB8AC3E}">
        <p14:creationId xmlns:p14="http://schemas.microsoft.com/office/powerpoint/2010/main" val="405976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solidFill>
                  <a:schemeClr val="tx1">
                    <a:lumMod val="50000"/>
                    <a:lumOff val="50000"/>
                  </a:schemeClr>
                </a:solidFill>
              </a:rPr>
              <a:t>Cellular Turnover</a:t>
            </a:r>
          </a:p>
          <a:p>
            <a:pPr marL="209352" lvl="1" indent="0">
              <a:buNone/>
            </a:pPr>
            <a:r>
              <a:rPr lang="en-US" sz="1400" dirty="0">
                <a:solidFill>
                  <a:schemeClr val="tx1">
                    <a:lumMod val="50000"/>
                    <a:lumOff val="50000"/>
                  </a:schemeClr>
                </a:solidFill>
              </a:rPr>
              <a:t>Specialized </a:t>
            </a:r>
            <a:r>
              <a:rPr lang="en-US" sz="1400" dirty="0" err="1">
                <a:solidFill>
                  <a:schemeClr val="tx1">
                    <a:lumMod val="50000"/>
                    <a:lumOff val="50000"/>
                  </a:schemeClr>
                </a:solidFill>
              </a:rPr>
              <a:t>ageLOC</a:t>
            </a:r>
            <a:r>
              <a:rPr lang="en-US" sz="1400" dirty="0">
                <a:solidFill>
                  <a:schemeClr val="tx1">
                    <a:lumMod val="50000"/>
                    <a:lumOff val="50000"/>
                  </a:schemeClr>
                </a:solidFill>
              </a:rPr>
              <a:t> Me Serum helps improve cellular turnover to refine texture, reduce the appearance of pores, and reveal smoother, softer skin—for a noticeably younger looking you. </a:t>
            </a:r>
          </a:p>
          <a:p>
            <a:pPr marL="0" indent="0">
              <a:buNone/>
            </a:pPr>
            <a:r>
              <a:rPr lang="en-US" dirty="0">
                <a:solidFill>
                  <a:schemeClr val="tx1">
                    <a:lumMod val="50000"/>
                    <a:lumOff val="50000"/>
                  </a:schemeClr>
                </a:solidFill>
              </a:rPr>
              <a:t>Pigmentation</a:t>
            </a:r>
          </a:p>
          <a:p>
            <a:pPr marL="211336" lvl="1" indent="-1984">
              <a:buNone/>
            </a:pPr>
            <a:r>
              <a:rPr lang="en-US" sz="1400" dirty="0">
                <a:solidFill>
                  <a:schemeClr val="tx1">
                    <a:lumMod val="50000"/>
                    <a:lumOff val="50000"/>
                  </a:schemeClr>
                </a:solidFill>
              </a:rPr>
              <a:t>Specialized </a:t>
            </a:r>
            <a:r>
              <a:rPr lang="en-US" sz="1400" dirty="0" err="1">
                <a:solidFill>
                  <a:schemeClr val="tx1">
                    <a:lumMod val="50000"/>
                    <a:lumOff val="50000"/>
                  </a:schemeClr>
                </a:solidFill>
              </a:rPr>
              <a:t>ageLOC</a:t>
            </a:r>
            <a:r>
              <a:rPr lang="en-US" sz="1400" dirty="0">
                <a:solidFill>
                  <a:schemeClr val="tx1">
                    <a:lumMod val="50000"/>
                    <a:lumOff val="50000"/>
                  </a:schemeClr>
                </a:solidFill>
              </a:rPr>
              <a:t> Me Serum helps prevent the visible signs of hyperpigmentation and age spots to reveal more even, radiant skin—for a noticeably younger looking you.</a:t>
            </a:r>
          </a:p>
          <a:p>
            <a:pPr marL="0" indent="0">
              <a:buNone/>
            </a:pPr>
            <a:r>
              <a:rPr lang="en-US" dirty="0">
                <a:solidFill>
                  <a:schemeClr val="tx1">
                    <a:lumMod val="50000"/>
                    <a:lumOff val="50000"/>
                  </a:schemeClr>
                </a:solidFill>
              </a:rPr>
              <a:t>Lines/Wrinkles, Firmness</a:t>
            </a:r>
          </a:p>
          <a:p>
            <a:pPr marL="209352" lvl="1" indent="0">
              <a:buNone/>
            </a:pPr>
            <a:r>
              <a:rPr lang="en-US" sz="1400" dirty="0">
                <a:solidFill>
                  <a:schemeClr val="tx1">
                    <a:lumMod val="50000"/>
                    <a:lumOff val="50000"/>
                  </a:schemeClr>
                </a:solidFill>
              </a:rPr>
              <a:t>Specialized </a:t>
            </a:r>
            <a:r>
              <a:rPr lang="en-US" sz="1400" dirty="0" err="1">
                <a:solidFill>
                  <a:schemeClr val="tx1">
                    <a:lumMod val="50000"/>
                    <a:lumOff val="50000"/>
                  </a:schemeClr>
                </a:solidFill>
              </a:rPr>
              <a:t>ageLOC</a:t>
            </a:r>
            <a:r>
              <a:rPr lang="en-US" sz="1400" dirty="0">
                <a:solidFill>
                  <a:schemeClr val="tx1">
                    <a:lumMod val="50000"/>
                    <a:lumOff val="50000"/>
                  </a:schemeClr>
                </a:solidFill>
              </a:rPr>
              <a:t> Me Serum helps improve the visible signs of lines, wrinkles, and sagging—for a noticeably younger looking you.</a:t>
            </a:r>
          </a:p>
          <a:p>
            <a:endParaRPr lang="en-US" dirty="0"/>
          </a:p>
        </p:txBody>
      </p:sp>
    </p:spTree>
    <p:extLst>
      <p:ext uri="{BB962C8B-B14F-4D97-AF65-F5344CB8AC3E}">
        <p14:creationId xmlns:p14="http://schemas.microsoft.com/office/powerpoint/2010/main" val="1570756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lnSpcReduction="10000"/>
          </a:bodyPr>
          <a:lstStyle/>
          <a:p>
            <a:pPr marL="0" marR="0" indent="0" defTabSz="457200" eaLnBrk="1" fontAlgn="auto" latinLnBrk="0" hangingPunct="1">
              <a:lnSpc>
                <a:spcPct val="117999"/>
              </a:lnSpc>
              <a:spcBef>
                <a:spcPts val="0"/>
              </a:spcBef>
              <a:spcAft>
                <a:spcPts val="0"/>
              </a:spcAft>
              <a:buClrTx/>
              <a:buSzTx/>
              <a:buFontTx/>
              <a:buNone/>
              <a:tabLst/>
              <a:defRPr/>
            </a:pPr>
            <a:r>
              <a:rPr lang="en-US" sz="2000" b="0" i="0" dirty="0"/>
              <a:t>Designed</a:t>
            </a:r>
            <a:r>
              <a:rPr lang="en-US" sz="2000" b="0" i="0" baseline="0" dirty="0"/>
              <a:t> with customization in mind, we have separated the “treatment” products into three separate serums. This novel approach allows for three targeted serums with ingredients focused on particular skin concerns that combine prior to use. So not only does it allow for customization, but it enables a larger array of key ingredients at potentially higher concentrations than what we could easily formulate into a single product. This results in a better product for you. </a:t>
            </a:r>
            <a:endParaRPr lang="en-US" sz="2000" b="0" i="0" dirty="0"/>
          </a:p>
          <a:p>
            <a:endParaRPr lang="en-US" dirty="0"/>
          </a:p>
        </p:txBody>
      </p:sp>
    </p:spTree>
    <p:extLst>
      <p:ext uri="{BB962C8B-B14F-4D97-AF65-F5344CB8AC3E}">
        <p14:creationId xmlns:p14="http://schemas.microsoft.com/office/powerpoint/2010/main" val="825490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fontScale="92500" lnSpcReduction="20000"/>
          </a:bodyPr>
          <a:lstStyle/>
          <a:p>
            <a:pPr algn="l" defTabSz="463784" rtl="0">
              <a:lnSpc>
                <a:spcPct val="100000"/>
              </a:lnSpc>
              <a:defRPr/>
            </a:pPr>
            <a:r>
              <a:rPr lang="en-US" sz="2400" dirty="0"/>
              <a:t>Some people say it looks great,</a:t>
            </a:r>
            <a:r>
              <a:rPr lang="en-US" sz="2400" baseline="0" dirty="0"/>
              <a:t> and</a:t>
            </a:r>
            <a:r>
              <a:rPr lang="en-US" sz="2400" dirty="0"/>
              <a:t> it sounds great, but</a:t>
            </a:r>
            <a:r>
              <a:rPr lang="en-US" sz="2400" baseline="0" dirty="0"/>
              <a:t> what’s really happening inside the device? How can you deliver better ingredients in a more efficacious way than we historically have? The answer is our proprietary </a:t>
            </a:r>
            <a:r>
              <a:rPr lang="en-US" sz="2400" baseline="0" dirty="0" err="1"/>
              <a:t>microlayering</a:t>
            </a:r>
            <a:r>
              <a:rPr lang="en-US" sz="2400" baseline="0" dirty="0"/>
              <a:t> technology. </a:t>
            </a:r>
            <a:r>
              <a:rPr lang="en-US" sz="2400" dirty="0"/>
              <a:t>The ageLOC Me device weaves the customized serums together into 40 layers and delivers</a:t>
            </a:r>
            <a:r>
              <a:rPr lang="en-US" sz="2400" baseline="0" dirty="0"/>
              <a:t> them at the moment of use, </a:t>
            </a:r>
            <a:r>
              <a:rPr lang="en-US" sz="2400" dirty="0"/>
              <a:t>evenly distributing the key ingredients, optimizing the serum combination, and resulting in increased absorption of anti-aging formulations into the skin.</a:t>
            </a:r>
            <a:endParaRPr lang="en-US" sz="2400" dirty="0">
              <a:solidFill>
                <a:srgbClr val="FF0000"/>
              </a:solidFill>
            </a:endParaRPr>
          </a:p>
        </p:txBody>
      </p:sp>
    </p:spTree>
    <p:extLst>
      <p:ext uri="{BB962C8B-B14F-4D97-AF65-F5344CB8AC3E}">
        <p14:creationId xmlns:p14="http://schemas.microsoft.com/office/powerpoint/2010/main" val="1700115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fontScale="55000" lnSpcReduction="20000"/>
          </a:bodyPr>
          <a:lstStyle/>
          <a:p>
            <a:pPr defTabSz="450662">
              <a:lnSpc>
                <a:spcPct val="117999"/>
              </a:lnSpc>
              <a:defRPr/>
            </a:pPr>
            <a:r>
              <a:rPr lang="en-US" dirty="0"/>
              <a:t>Nu</a:t>
            </a:r>
            <a:r>
              <a:rPr lang="en-US" baseline="0" dirty="0"/>
              <a:t> Skin (2015). [In-Vitro Data Illustrating the Differences in Skin Absorption Based on Combination Methods of ageLOC Me Serums]. Unpublished raw data. </a:t>
            </a:r>
          </a:p>
          <a:p>
            <a:pPr defTabSz="450662">
              <a:lnSpc>
                <a:spcPct val="117999"/>
              </a:lnSpc>
              <a:defRPr/>
            </a:pPr>
            <a:endParaRPr lang="en-US" baseline="0" dirty="0"/>
          </a:p>
          <a:p>
            <a:pPr marL="0" marR="0" indent="0" algn="l" defTabSz="450662" rtl="0" eaLnBrk="1" fontAlgn="auto" latinLnBrk="0" hangingPunct="1">
              <a:lnSpc>
                <a:spcPct val="117999"/>
              </a:lnSpc>
              <a:spcBef>
                <a:spcPts val="0"/>
              </a:spcBef>
              <a:spcAft>
                <a:spcPts val="0"/>
              </a:spcAft>
              <a:buClrTx/>
              <a:buSzTx/>
              <a:buFontTx/>
              <a:buNone/>
              <a:tabLst/>
              <a:defRPr/>
            </a:pPr>
            <a:r>
              <a:rPr lang="en-US" baseline="0" dirty="0"/>
              <a:t>During our development we were concerned that combining the three serums inadequately would allow for hot spots or missed areas on the skin. </a:t>
            </a:r>
            <a:r>
              <a:rPr lang="en-US" dirty="0"/>
              <a:t>We</a:t>
            </a:r>
            <a:r>
              <a:rPr lang="en-US" baseline="0" dirty="0"/>
              <a:t> have identified that through the ageLOC Me device the serums are evenly dispersed. This ensures that all three serums are adequately spread throughout the combination prior to application on the skin, therefore when applied each serum will reach and is equally represented in all areas of the application site—your face. </a:t>
            </a:r>
          </a:p>
          <a:p>
            <a:pPr marL="0" marR="0" indent="0" algn="l" defTabSz="450662" rtl="0" eaLnBrk="1" fontAlgn="auto" latinLnBrk="0" hangingPunct="1">
              <a:lnSpc>
                <a:spcPct val="117999"/>
              </a:lnSpc>
              <a:spcBef>
                <a:spcPts val="0"/>
              </a:spcBef>
              <a:spcAft>
                <a:spcPts val="0"/>
              </a:spcAft>
              <a:buClrTx/>
              <a:buSzTx/>
              <a:buFontTx/>
              <a:buNone/>
              <a:tabLst/>
              <a:defRPr/>
            </a:pPr>
            <a:endParaRPr lang="en-US" baseline="0" dirty="0"/>
          </a:p>
          <a:p>
            <a:pPr marL="0" marR="0" indent="0" algn="l" defTabSz="450662" rtl="0" eaLnBrk="1" fontAlgn="auto" latinLnBrk="0" hangingPunct="1">
              <a:lnSpc>
                <a:spcPct val="117999"/>
              </a:lnSpc>
              <a:spcBef>
                <a:spcPts val="0"/>
              </a:spcBef>
              <a:spcAft>
                <a:spcPts val="0"/>
              </a:spcAft>
              <a:buClrTx/>
              <a:buSzTx/>
              <a:buFontTx/>
              <a:buNone/>
              <a:tabLst/>
              <a:defRPr/>
            </a:pPr>
            <a:r>
              <a:rPr lang="en-US" baseline="0" dirty="0"/>
              <a:t>Additionally, we commissioned a third party testing house to measure the differences in absorption of a key ingredient when the serums are combined via the ageLOC Me device versus when the device was not used. Amazingly, the ageLOC Me Device combination resulted in three times better absorption into the stratum corneum than the non-ageLOC Me serum combination. This shows another benefit of the ageLOC Me Device; it is undoubtedly a key part of the ageLOC Me System.</a:t>
            </a:r>
            <a:endParaRPr lang="en-US" dirty="0"/>
          </a:p>
        </p:txBody>
      </p:sp>
    </p:spTree>
    <p:extLst>
      <p:ext uri="{BB962C8B-B14F-4D97-AF65-F5344CB8AC3E}">
        <p14:creationId xmlns:p14="http://schemas.microsoft.com/office/powerpoint/2010/main" val="1224688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2870" indent="-102870">
              <a:buFont typeface="Arial"/>
              <a:buChar char="•"/>
            </a:pPr>
            <a:r>
              <a:rPr lang="en-US" sz="2400" dirty="0">
                <a:solidFill>
                  <a:schemeClr val="tx1">
                    <a:lumMod val="50000"/>
                    <a:lumOff val="50000"/>
                  </a:schemeClr>
                </a:solidFill>
                <a:latin typeface="Arial"/>
              </a:rPr>
              <a:t>Provide hydration to strengthen and maintain the skin’s natural moisture barrier</a:t>
            </a:r>
          </a:p>
          <a:p>
            <a:pPr marL="102870" indent="-102870">
              <a:buFont typeface="Arial"/>
              <a:buChar char="•"/>
            </a:pPr>
            <a:r>
              <a:rPr lang="en-US" sz="2400" dirty="0">
                <a:solidFill>
                  <a:schemeClr val="tx1">
                    <a:lumMod val="50000"/>
                    <a:lumOff val="50000"/>
                  </a:schemeClr>
                </a:solidFill>
                <a:latin typeface="Arial"/>
              </a:rPr>
              <a:t>Day Moisturizer provides optional broad spectrum protection from UVA and UVB radiation with SPF 20/25</a:t>
            </a:r>
          </a:p>
          <a:p>
            <a:pPr marL="102870" indent="-102870">
              <a:buFont typeface="Arial"/>
              <a:buChar char="•"/>
            </a:pPr>
            <a:r>
              <a:rPr lang="en-US" sz="2400" dirty="0">
                <a:solidFill>
                  <a:schemeClr val="tx1">
                    <a:lumMod val="50000"/>
                    <a:lumOff val="50000"/>
                  </a:schemeClr>
                </a:solidFill>
                <a:latin typeface="Arial"/>
              </a:rPr>
              <a:t>Night Moisturizer calms, soothes, and rejuvenates skin during its natural nighttime recovery process</a:t>
            </a:r>
          </a:p>
          <a:p>
            <a:pPr marL="102870" indent="-102870">
              <a:buFont typeface="Arial" panose="020B0604020202020204" pitchFamily="34" charset="0"/>
              <a:buChar char="•"/>
            </a:pPr>
            <a:r>
              <a:rPr lang="en-US" sz="2400" dirty="0">
                <a:solidFill>
                  <a:schemeClr val="tx1">
                    <a:lumMod val="50000"/>
                    <a:lumOff val="50000"/>
                  </a:schemeClr>
                </a:solidFill>
                <a:latin typeface="Arial"/>
              </a:rPr>
              <a:t>Formula combinations are suitable for different skin types, including dry, normal, combination, and oily skin.</a:t>
            </a:r>
          </a:p>
          <a:p>
            <a:pPr marL="102870" indent="-102870">
              <a:buFont typeface="Arial" panose="020B0604020202020204" pitchFamily="34" charset="0"/>
              <a:buChar char="•"/>
            </a:pPr>
            <a:r>
              <a:rPr lang="en-US" sz="2400" dirty="0">
                <a:solidFill>
                  <a:schemeClr val="tx1">
                    <a:lumMod val="50000"/>
                    <a:lumOff val="50000"/>
                  </a:schemeClr>
                </a:solidFill>
                <a:latin typeface="Arial"/>
              </a:rPr>
              <a:t>Offer different options for texture and overall feel based on climate, skin type, and personal preference</a:t>
            </a:r>
          </a:p>
          <a:p>
            <a:pPr marL="102870" indent="-102870">
              <a:buFont typeface="Arial" panose="020B0604020202020204" pitchFamily="34" charset="0"/>
              <a:buChar char="•"/>
            </a:pPr>
            <a:r>
              <a:rPr lang="en-US" sz="2400" dirty="0">
                <a:solidFill>
                  <a:schemeClr val="tx1">
                    <a:lumMod val="50000"/>
                    <a:lumOff val="50000"/>
                  </a:schemeClr>
                </a:solidFill>
                <a:latin typeface="Arial"/>
              </a:rPr>
              <a:t>Customizable elements include fragrance/non-fragrance and SPF/non-SPF</a:t>
            </a:r>
          </a:p>
        </p:txBody>
      </p:sp>
    </p:spTree>
    <p:extLst>
      <p:ext uri="{BB962C8B-B14F-4D97-AF65-F5344CB8AC3E}">
        <p14:creationId xmlns:p14="http://schemas.microsoft.com/office/powerpoint/2010/main" val="1522956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file://localhost/Users/erin%201/Documents/Logos/NS%20DTBY%20final%20logos%20clear%20zone.png" TargetMode="Externa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file://localhost/Users/erin%201/Documents/Logos/NS%20DTBY%20final%20logos%20clear%20zone.png"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file://localhost/Users/erin%201/Documents/Logos/NS%20DTBY%20final%20logos%20clear%20zone.png" TargetMode="Externa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6" name="Rectangle 15"/>
          <p:cNvSpPr/>
          <p:nvPr userDrawn="1"/>
        </p:nvSpPr>
        <p:spPr>
          <a:xfrm>
            <a:off x="0" y="0"/>
            <a:ext cx="9144000" cy="3416349"/>
          </a:xfrm>
          <a:prstGeom prst="rect">
            <a:avLst/>
          </a:prstGeom>
          <a:gradFill flip="none" rotWithShape="1">
            <a:gsLst>
              <a:gs pos="78000">
                <a:srgbClr val="005DA6"/>
              </a:gs>
              <a:gs pos="5000">
                <a:srgbClr val="00BFC9"/>
              </a:gs>
            </a:gsLst>
            <a:path path="circle">
              <a:fillToRect t="100000" r="100000"/>
            </a:path>
            <a:tileRect l="-100000" b="-100000"/>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7"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8"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9"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515AC7A-E2D5-4741-BEBB-0FB10E384F9C}" type="slidenum">
              <a:rPr lang="en-US" smtClean="0"/>
              <a:pPr/>
              <a:t>‹#›</a:t>
            </a:fld>
            <a:endParaRPr lang="en-US" dirty="0"/>
          </a:p>
        </p:txBody>
      </p:sp>
      <p:sp>
        <p:nvSpPr>
          <p:cNvPr id="10" name="Rectangle 9"/>
          <p:cNvSpPr/>
          <p:nvPr userDrawn="1"/>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1" name="Picture 10"/>
          <p:cNvPicPr>
            <a:picLocks noChangeAspect="1"/>
          </p:cNvPicPr>
          <p:nvPr userDrawn="1"/>
        </p:nvPicPr>
        <p:blipFill>
          <a:blip r:embed="rId2" cstate="print"/>
          <a:stretch>
            <a:fillRect/>
          </a:stretch>
        </p:blipFill>
        <p:spPr>
          <a:xfrm>
            <a:off x="8586692" y="4786884"/>
            <a:ext cx="274320" cy="274320"/>
          </a:xfrm>
          <a:prstGeom prst="rect">
            <a:avLst/>
          </a:prstGeom>
        </p:spPr>
      </p:pic>
      <p:sp>
        <p:nvSpPr>
          <p:cNvPr id="14" name="Rectangle 13"/>
          <p:cNvSpPr/>
          <p:nvPr userDrawn="1"/>
        </p:nvSpPr>
        <p:spPr>
          <a:xfrm>
            <a:off x="0" y="3424428"/>
            <a:ext cx="9144000" cy="1719072"/>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2" name="NS DTBY final logos clear zone.png" descr="/Users/erin 1/Documents/Logos/NS DTBY final logos clear zone.png"/>
          <p:cNvPicPr>
            <a:picLocks noChangeAspect="1"/>
          </p:cNvPicPr>
          <p:nvPr userDrawn="1"/>
        </p:nvPicPr>
        <p:blipFill>
          <a:blip r:embed="rId3" r:link="rId4" cstate="print">
            <a:extLst>
              <a:ext uri="{28A0092B-C50C-407E-A947-70E740481C1C}">
                <a14:useLocalDpi xmlns:a14="http://schemas.microsoft.com/office/drawing/2010/main"/>
              </a:ext>
            </a:extLst>
          </a:blip>
          <a:stretch>
            <a:fillRect/>
          </a:stretch>
        </p:blipFill>
        <p:spPr>
          <a:xfrm>
            <a:off x="7351070" y="3548527"/>
            <a:ext cx="1745700" cy="1565654"/>
          </a:xfrm>
          <a:prstGeom prst="rect">
            <a:avLst/>
          </a:prstGeom>
        </p:spPr>
      </p:pic>
    </p:spTree>
    <p:extLst>
      <p:ext uri="{BB962C8B-B14F-4D97-AF65-F5344CB8AC3E}">
        <p14:creationId xmlns:p14="http://schemas.microsoft.com/office/powerpoint/2010/main" val="385595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6375"/>
            <a:ext cx="8229600" cy="857250"/>
          </a:xfrm>
          <a:prstGeom prst="rect">
            <a:avLst/>
          </a:prstGeom>
        </p:spPr>
        <p:txBody>
          <a:bodyPr/>
          <a:lstStyle>
            <a:lvl1pPr algn="l">
              <a:defRPr sz="3000">
                <a:solidFill>
                  <a:srgbClr val="646569"/>
                </a:solidFill>
              </a:defRPr>
            </a:lvl1pPr>
          </a:lstStyle>
          <a:p>
            <a:r>
              <a:rPr lang="en-US" dirty="0"/>
              <a:t>SLIDE TITLE</a:t>
            </a:r>
          </a:p>
        </p:txBody>
      </p:sp>
      <p:sp>
        <p:nvSpPr>
          <p:cNvPr id="3" name="Content Placeholder 2"/>
          <p:cNvSpPr>
            <a:spLocks noGrp="1"/>
          </p:cNvSpPr>
          <p:nvPr>
            <p:ph idx="1"/>
          </p:nvPr>
        </p:nvSpPr>
        <p:spPr>
          <a:xfrm>
            <a:off x="457200" y="1200150"/>
            <a:ext cx="8229600" cy="3394075"/>
          </a:xfrm>
          <a:prstGeom prst="rect">
            <a:avLst/>
          </a:prstGeom>
        </p:spPr>
        <p:txBody>
          <a:bodyPr/>
          <a:lstStyle>
            <a:lvl1pPr>
              <a:defRPr>
                <a:solidFill>
                  <a:srgbClr val="646569"/>
                </a:solidFill>
              </a:defRPr>
            </a:lvl1pPr>
            <a:lvl2pPr>
              <a:defRPr>
                <a:solidFill>
                  <a:srgbClr val="646569"/>
                </a:solidFill>
              </a:defRPr>
            </a:lvl2pPr>
            <a:lvl3pPr>
              <a:defRPr>
                <a:solidFill>
                  <a:srgbClr val="646569"/>
                </a:solidFill>
              </a:defRPr>
            </a:lvl3pPr>
            <a:lvl4pPr>
              <a:defRPr>
                <a:solidFill>
                  <a:srgbClr val="646569"/>
                </a:solidFill>
              </a:defRPr>
            </a:lvl4pPr>
            <a:lvl5pPr>
              <a:defRPr>
                <a:solidFill>
                  <a:srgbClr val="64656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0" y="4704588"/>
            <a:ext cx="9144000" cy="438912"/>
          </a:xfrm>
          <a:prstGeom prst="rect">
            <a:avLst/>
          </a:prstGeom>
          <a:gradFill flip="none" rotWithShape="1">
            <a:gsLst>
              <a:gs pos="91000">
                <a:srgbClr val="1C324D"/>
              </a:gs>
              <a:gs pos="18000">
                <a:srgbClr val="01708C"/>
              </a:gs>
            </a:gsLst>
            <a:lin ang="5100000" scaled="0"/>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7" name="Picture 6"/>
          <p:cNvPicPr>
            <a:picLocks noChangeAspect="1"/>
          </p:cNvPicPr>
          <p:nvPr userDrawn="1"/>
        </p:nvPicPr>
        <p:blipFill>
          <a:blip r:embed="rId2" cstate="print"/>
          <a:stretch>
            <a:fillRect/>
          </a:stretch>
        </p:blipFill>
        <p:spPr>
          <a:xfrm>
            <a:off x="8586692" y="4786884"/>
            <a:ext cx="274320" cy="274320"/>
          </a:xfrm>
          <a:prstGeom prst="rect">
            <a:avLst/>
          </a:prstGeom>
        </p:spPr>
      </p:pic>
    </p:spTree>
    <p:extLst>
      <p:ext uri="{BB962C8B-B14F-4D97-AF65-F5344CB8AC3E}">
        <p14:creationId xmlns:p14="http://schemas.microsoft.com/office/powerpoint/2010/main" val="2242295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6375"/>
            <a:ext cx="8229600" cy="857250"/>
          </a:xfrm>
          <a:prstGeom prst="rect">
            <a:avLst/>
          </a:prstGeom>
        </p:spPr>
        <p:txBody>
          <a:bodyPr/>
          <a:lstStyle>
            <a:lvl1pPr algn="l">
              <a:defRPr sz="3000">
                <a:solidFill>
                  <a:srgbClr val="646569"/>
                </a:solidFill>
              </a:defRPr>
            </a:lvl1pPr>
          </a:lstStyle>
          <a:p>
            <a:r>
              <a:rPr lang="en-US" dirty="0"/>
              <a:t>SLIDE TITLE</a:t>
            </a:r>
          </a:p>
        </p:txBody>
      </p:sp>
      <p:sp>
        <p:nvSpPr>
          <p:cNvPr id="3" name="Content Placeholder 2"/>
          <p:cNvSpPr>
            <a:spLocks noGrp="1"/>
          </p:cNvSpPr>
          <p:nvPr>
            <p:ph sz="half" idx="1"/>
          </p:nvPr>
        </p:nvSpPr>
        <p:spPr>
          <a:xfrm>
            <a:off x="457200" y="1200150"/>
            <a:ext cx="4038600" cy="3394075"/>
          </a:xfrm>
          <a:prstGeom prst="rect">
            <a:avLst/>
          </a:prstGeom>
        </p:spPr>
        <p:txBody>
          <a:bodyPr/>
          <a:lstStyle>
            <a:lvl1pPr>
              <a:defRPr sz="1600">
                <a:solidFill>
                  <a:srgbClr val="646569"/>
                </a:solidFill>
              </a:defRPr>
            </a:lvl1pPr>
            <a:lvl2pPr>
              <a:defRPr sz="1600">
                <a:solidFill>
                  <a:srgbClr val="646569"/>
                </a:solidFill>
              </a:defRPr>
            </a:lvl2pPr>
            <a:lvl3pPr>
              <a:defRPr sz="1600">
                <a:solidFill>
                  <a:srgbClr val="646569"/>
                </a:solidFill>
              </a:defRPr>
            </a:lvl3pPr>
            <a:lvl4pPr>
              <a:defRPr sz="1600">
                <a:solidFill>
                  <a:srgbClr val="646569"/>
                </a:solidFill>
              </a:defRPr>
            </a:lvl4pPr>
            <a:lvl5pPr>
              <a:defRPr sz="1600">
                <a:solidFill>
                  <a:srgbClr val="646569"/>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0"/>
            <a:ext cx="4038600" cy="3394075"/>
          </a:xfrm>
          <a:prstGeom prst="rect">
            <a:avLst/>
          </a:prstGeom>
        </p:spPr>
        <p:txBody>
          <a:bodyPr/>
          <a:lstStyle>
            <a:lvl1pPr>
              <a:defRPr sz="1600">
                <a:solidFill>
                  <a:srgbClr val="646569"/>
                </a:solidFill>
              </a:defRPr>
            </a:lvl1pPr>
            <a:lvl2pPr>
              <a:defRPr sz="1600">
                <a:solidFill>
                  <a:srgbClr val="646569"/>
                </a:solidFill>
              </a:defRPr>
            </a:lvl2pPr>
            <a:lvl3pPr>
              <a:defRPr sz="1600">
                <a:solidFill>
                  <a:srgbClr val="646569"/>
                </a:solidFill>
              </a:defRPr>
            </a:lvl3pPr>
            <a:lvl4pPr>
              <a:defRPr sz="1600">
                <a:solidFill>
                  <a:srgbClr val="646569"/>
                </a:solidFill>
              </a:defRPr>
            </a:lvl4pPr>
            <a:lvl5pPr>
              <a:defRPr sz="1600">
                <a:solidFill>
                  <a:srgbClr val="646569"/>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p:cNvSpPr>
            <a:spLocks noGrp="1"/>
          </p:cNvSpPr>
          <p:nvPr>
            <p:ph type="dt" sz="half" idx="10"/>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515AC7A-E2D5-4741-BEBB-0FB10E384F9C}" type="slidenum">
              <a:rPr lang="en-US" smtClean="0"/>
              <a:pPr/>
              <a:t>‹#›</a:t>
            </a:fld>
            <a:endParaRPr lang="en-US" dirty="0"/>
          </a:p>
        </p:txBody>
      </p:sp>
      <p:sp>
        <p:nvSpPr>
          <p:cNvPr id="11" name="Rectangle 10"/>
          <p:cNvSpPr/>
          <p:nvPr userDrawn="1"/>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2" name="Picture 11"/>
          <p:cNvPicPr>
            <a:picLocks noChangeAspect="1"/>
          </p:cNvPicPr>
          <p:nvPr userDrawn="1"/>
        </p:nvPicPr>
        <p:blipFill>
          <a:blip r:embed="rId2" cstate="print"/>
          <a:stretch>
            <a:fillRect/>
          </a:stretch>
        </p:blipFill>
        <p:spPr>
          <a:xfrm>
            <a:off x="8586692" y="4786884"/>
            <a:ext cx="274320" cy="274320"/>
          </a:xfrm>
          <a:prstGeom prst="rect">
            <a:avLst/>
          </a:prstGeom>
        </p:spPr>
      </p:pic>
    </p:spTree>
    <p:extLst>
      <p:ext uri="{BB962C8B-B14F-4D97-AF65-F5344CB8AC3E}">
        <p14:creationId xmlns:p14="http://schemas.microsoft.com/office/powerpoint/2010/main" val="1675281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6375"/>
            <a:ext cx="8229600" cy="857250"/>
          </a:xfrm>
          <a:prstGeom prst="rect">
            <a:avLst/>
          </a:prstGeom>
        </p:spPr>
        <p:txBody>
          <a:bodyPr/>
          <a:lstStyle>
            <a:lvl1pPr algn="l">
              <a:defRPr sz="3000">
                <a:solidFill>
                  <a:srgbClr val="646569"/>
                </a:solidFill>
              </a:defRPr>
            </a:lvl1pPr>
          </a:lstStyle>
          <a:p>
            <a:r>
              <a:rPr lang="en-US" dirty="0"/>
              <a:t>SLIDE TITLE</a:t>
            </a:r>
          </a:p>
        </p:txBody>
      </p:sp>
      <p:sp>
        <p:nvSpPr>
          <p:cNvPr id="3" name="Content Placeholder 2"/>
          <p:cNvSpPr>
            <a:spLocks noGrp="1"/>
          </p:cNvSpPr>
          <p:nvPr>
            <p:ph sz="half" idx="1"/>
          </p:nvPr>
        </p:nvSpPr>
        <p:spPr>
          <a:xfrm>
            <a:off x="457200" y="1200150"/>
            <a:ext cx="4038600" cy="3394075"/>
          </a:xfrm>
          <a:prstGeom prst="rect">
            <a:avLst/>
          </a:prstGeom>
        </p:spPr>
        <p:txBody>
          <a:bodyPr/>
          <a:lstStyle>
            <a:lvl1pPr>
              <a:defRPr sz="1600">
                <a:solidFill>
                  <a:srgbClr val="646569"/>
                </a:solidFill>
              </a:defRPr>
            </a:lvl1pPr>
            <a:lvl2pPr>
              <a:defRPr sz="1600">
                <a:solidFill>
                  <a:srgbClr val="646569"/>
                </a:solidFill>
              </a:defRPr>
            </a:lvl2pPr>
            <a:lvl3pPr>
              <a:defRPr sz="1600">
                <a:solidFill>
                  <a:srgbClr val="646569"/>
                </a:solidFill>
              </a:defRPr>
            </a:lvl3pPr>
            <a:lvl4pPr>
              <a:defRPr sz="1600">
                <a:solidFill>
                  <a:srgbClr val="646569"/>
                </a:solidFill>
              </a:defRPr>
            </a:lvl4pPr>
            <a:lvl5pPr>
              <a:defRPr sz="1600">
                <a:solidFill>
                  <a:srgbClr val="646569"/>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0"/>
            <a:ext cx="4038600" cy="3394075"/>
          </a:xfrm>
          <a:prstGeom prst="rect">
            <a:avLst/>
          </a:prstGeom>
        </p:spPr>
        <p:txBody>
          <a:bodyPr/>
          <a:lstStyle>
            <a:lvl1pPr>
              <a:defRPr sz="1600">
                <a:solidFill>
                  <a:srgbClr val="646569"/>
                </a:solidFill>
              </a:defRPr>
            </a:lvl1pPr>
            <a:lvl2pPr>
              <a:defRPr sz="1600">
                <a:solidFill>
                  <a:srgbClr val="646569"/>
                </a:solidFill>
              </a:defRPr>
            </a:lvl2pPr>
            <a:lvl3pPr>
              <a:defRPr sz="1600">
                <a:solidFill>
                  <a:srgbClr val="646569"/>
                </a:solidFill>
              </a:defRPr>
            </a:lvl3pPr>
            <a:lvl4pPr>
              <a:defRPr sz="1600">
                <a:solidFill>
                  <a:srgbClr val="646569"/>
                </a:solidFill>
              </a:defRPr>
            </a:lvl4pPr>
            <a:lvl5pPr>
              <a:defRPr sz="1600">
                <a:solidFill>
                  <a:srgbClr val="646569"/>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Rectangle 16"/>
          <p:cNvSpPr/>
          <p:nvPr userDrawn="1"/>
        </p:nvSpPr>
        <p:spPr>
          <a:xfrm>
            <a:off x="0" y="4704588"/>
            <a:ext cx="9144000" cy="438912"/>
          </a:xfrm>
          <a:prstGeom prst="rect">
            <a:avLst/>
          </a:prstGeom>
          <a:gradFill flip="none" rotWithShape="1">
            <a:gsLst>
              <a:gs pos="100000">
                <a:srgbClr val="ADD9C9"/>
              </a:gs>
              <a:gs pos="0">
                <a:srgbClr val="6EB7DA"/>
              </a:gs>
            </a:gsLst>
            <a:path path="circle">
              <a:fillToRect t="100000" r="100000"/>
            </a:path>
            <a:tileRect l="-100000" b="-100000"/>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8" name="Picture 17"/>
          <p:cNvPicPr>
            <a:picLocks noChangeAspect="1"/>
          </p:cNvPicPr>
          <p:nvPr userDrawn="1"/>
        </p:nvPicPr>
        <p:blipFill>
          <a:blip r:embed="rId2" cstate="print"/>
          <a:stretch>
            <a:fillRect/>
          </a:stretch>
        </p:blipFill>
        <p:spPr>
          <a:xfrm>
            <a:off x="8586692" y="4786884"/>
            <a:ext cx="274320" cy="274320"/>
          </a:xfrm>
          <a:prstGeom prst="rect">
            <a:avLst/>
          </a:prstGeom>
        </p:spPr>
      </p:pic>
    </p:spTree>
    <p:extLst>
      <p:ext uri="{BB962C8B-B14F-4D97-AF65-F5344CB8AC3E}">
        <p14:creationId xmlns:p14="http://schemas.microsoft.com/office/powerpoint/2010/main" val="1362805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6375"/>
            <a:ext cx="8229600" cy="857250"/>
          </a:xfrm>
          <a:prstGeom prst="rect">
            <a:avLst/>
          </a:prstGeom>
        </p:spPr>
        <p:txBody>
          <a:bodyPr/>
          <a:lstStyle>
            <a:lvl1pPr algn="l">
              <a:defRPr sz="3000">
                <a:solidFill>
                  <a:srgbClr val="646569"/>
                </a:solidFill>
              </a:defRPr>
            </a:lvl1pPr>
          </a:lstStyle>
          <a:p>
            <a:r>
              <a:rPr lang="en-US" dirty="0"/>
              <a:t>SLIDE TITLE</a:t>
            </a:r>
          </a:p>
        </p:txBody>
      </p:sp>
      <p:sp>
        <p:nvSpPr>
          <p:cNvPr id="3" name="Content Placeholder 2"/>
          <p:cNvSpPr>
            <a:spLocks noGrp="1"/>
          </p:cNvSpPr>
          <p:nvPr>
            <p:ph sz="half" idx="1"/>
          </p:nvPr>
        </p:nvSpPr>
        <p:spPr>
          <a:xfrm>
            <a:off x="457200" y="1200150"/>
            <a:ext cx="4038600" cy="3394075"/>
          </a:xfrm>
          <a:prstGeom prst="rect">
            <a:avLst/>
          </a:prstGeom>
        </p:spPr>
        <p:txBody>
          <a:bodyPr/>
          <a:lstStyle>
            <a:lvl1pPr>
              <a:defRPr sz="1600">
                <a:solidFill>
                  <a:srgbClr val="646569"/>
                </a:solidFill>
              </a:defRPr>
            </a:lvl1pPr>
            <a:lvl2pPr>
              <a:defRPr sz="1600">
                <a:solidFill>
                  <a:srgbClr val="646569"/>
                </a:solidFill>
              </a:defRPr>
            </a:lvl2pPr>
            <a:lvl3pPr>
              <a:defRPr sz="1600">
                <a:solidFill>
                  <a:srgbClr val="646569"/>
                </a:solidFill>
              </a:defRPr>
            </a:lvl3pPr>
            <a:lvl4pPr>
              <a:defRPr sz="1600">
                <a:solidFill>
                  <a:srgbClr val="646569"/>
                </a:solidFill>
              </a:defRPr>
            </a:lvl4pPr>
            <a:lvl5pPr>
              <a:defRPr sz="1600">
                <a:solidFill>
                  <a:srgbClr val="646569"/>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0"/>
            <a:ext cx="4038600" cy="3394075"/>
          </a:xfrm>
          <a:prstGeom prst="rect">
            <a:avLst/>
          </a:prstGeom>
        </p:spPr>
        <p:txBody>
          <a:bodyPr/>
          <a:lstStyle>
            <a:lvl1pPr>
              <a:defRPr sz="1600">
                <a:solidFill>
                  <a:srgbClr val="646569"/>
                </a:solidFill>
              </a:defRPr>
            </a:lvl1pPr>
            <a:lvl2pPr>
              <a:defRPr sz="1600">
                <a:solidFill>
                  <a:srgbClr val="646569"/>
                </a:solidFill>
              </a:defRPr>
            </a:lvl2pPr>
            <a:lvl3pPr>
              <a:defRPr sz="1600">
                <a:solidFill>
                  <a:srgbClr val="646569"/>
                </a:solidFill>
              </a:defRPr>
            </a:lvl3pPr>
            <a:lvl4pPr>
              <a:defRPr sz="1600">
                <a:solidFill>
                  <a:srgbClr val="646569"/>
                </a:solidFill>
              </a:defRPr>
            </a:lvl4pPr>
            <a:lvl5pPr>
              <a:defRPr sz="1600">
                <a:solidFill>
                  <a:srgbClr val="646569"/>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4704588"/>
            <a:ext cx="9144000" cy="438912"/>
          </a:xfrm>
          <a:prstGeom prst="rect">
            <a:avLst/>
          </a:prstGeom>
          <a:gradFill flip="none" rotWithShape="1">
            <a:gsLst>
              <a:gs pos="91000">
                <a:srgbClr val="1C324D"/>
              </a:gs>
              <a:gs pos="18000">
                <a:srgbClr val="01708C"/>
              </a:gs>
            </a:gsLst>
            <a:lin ang="5100000" scaled="0"/>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8" name="Picture 7"/>
          <p:cNvPicPr>
            <a:picLocks noChangeAspect="1"/>
          </p:cNvPicPr>
          <p:nvPr userDrawn="1"/>
        </p:nvPicPr>
        <p:blipFill>
          <a:blip r:embed="rId2" cstate="print"/>
          <a:stretch>
            <a:fillRect/>
          </a:stretch>
        </p:blipFill>
        <p:spPr>
          <a:xfrm>
            <a:off x="8586692" y="4786884"/>
            <a:ext cx="274320" cy="274320"/>
          </a:xfrm>
          <a:prstGeom prst="rect">
            <a:avLst/>
          </a:prstGeom>
        </p:spPr>
      </p:pic>
    </p:spTree>
    <p:extLst>
      <p:ext uri="{BB962C8B-B14F-4D97-AF65-F5344CB8AC3E}">
        <p14:creationId xmlns:p14="http://schemas.microsoft.com/office/powerpoint/2010/main" val="755157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EB1603C4-F88A-4CA0-972E-5CDED04C913E}" type="datetimeFigureOut">
              <a:rPr lang="en-US" smtClean="0"/>
              <a:t>2/17/2017</a:t>
            </a:fld>
            <a:endParaRPr 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78979A74-0569-42ED-B00C-4D437AAC4749}" type="slidenum">
              <a:rPr lang="en-US" smtClean="0"/>
              <a:t>‹#›</a:t>
            </a:fld>
            <a:endParaRPr lang="en-US"/>
          </a:p>
        </p:txBody>
      </p:sp>
    </p:spTree>
    <p:extLst>
      <p:ext uri="{BB962C8B-B14F-4D97-AF65-F5344CB8AC3E}">
        <p14:creationId xmlns:p14="http://schemas.microsoft.com/office/powerpoint/2010/main" val="399981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B1603C4-F88A-4CA0-972E-5CDED04C913E}" type="datetimeFigureOut">
              <a:rPr lang="en-US" smtClean="0">
                <a:solidFill>
                  <a:prstClr val="black">
                    <a:tint val="75000"/>
                  </a:prstClr>
                </a:solidFill>
              </a:rPr>
              <a:pPr/>
              <a:t>2/17/2017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0125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1603C4-F88A-4CA0-972E-5CDED04C913E}" type="datetimeFigureOut">
              <a:rPr lang="en-US" smtClean="0">
                <a:solidFill>
                  <a:prstClr val="black">
                    <a:tint val="75000"/>
                  </a:prstClr>
                </a:solidFill>
              </a:rPr>
              <a:pPr/>
              <a:t>2/17/2017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2008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1603C4-F88A-4CA0-972E-5CDED04C913E}" type="datetimeFigureOut">
              <a:rPr lang="en-US" smtClean="0">
                <a:solidFill>
                  <a:prstClr val="black">
                    <a:tint val="75000"/>
                  </a:prstClr>
                </a:solidFill>
              </a:rPr>
              <a:pPr/>
              <a:t>2/17/2017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835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1603C4-F88A-4CA0-972E-5CDED04C913E}" type="datetimeFigureOut">
              <a:rPr lang="en-US" smtClean="0">
                <a:solidFill>
                  <a:prstClr val="black">
                    <a:tint val="75000"/>
                  </a:prstClr>
                </a:solidFill>
              </a:rPr>
              <a:pPr/>
              <a:t>2/17/2017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99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1603C4-F88A-4CA0-972E-5CDED04C913E}" type="datetimeFigureOut">
              <a:rPr lang="en-US" smtClean="0">
                <a:solidFill>
                  <a:prstClr val="black">
                    <a:tint val="75000"/>
                  </a:prstClr>
                </a:solidFill>
              </a:rPr>
              <a:pPr/>
              <a:t>2/17/2017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8726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8"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9"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515AC7A-E2D5-4741-BEBB-0FB10E384F9C}" type="slidenum">
              <a:rPr lang="en-US" smtClean="0"/>
              <a:pPr/>
              <a:t>‹#›</a:t>
            </a:fld>
            <a:endParaRPr lang="en-US" dirty="0"/>
          </a:p>
        </p:txBody>
      </p:sp>
      <p:sp>
        <p:nvSpPr>
          <p:cNvPr id="10" name="Rectangle 9"/>
          <p:cNvSpPr/>
          <p:nvPr userDrawn="1"/>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1" name="Picture 10"/>
          <p:cNvPicPr>
            <a:picLocks noChangeAspect="1"/>
          </p:cNvPicPr>
          <p:nvPr userDrawn="1"/>
        </p:nvPicPr>
        <p:blipFill>
          <a:blip r:embed="rId2" cstate="print"/>
          <a:stretch>
            <a:fillRect/>
          </a:stretch>
        </p:blipFill>
        <p:spPr>
          <a:xfrm>
            <a:off x="8586692" y="4786884"/>
            <a:ext cx="274320" cy="274320"/>
          </a:xfrm>
          <a:prstGeom prst="rect">
            <a:avLst/>
          </a:prstGeom>
        </p:spPr>
      </p:pic>
      <p:sp>
        <p:nvSpPr>
          <p:cNvPr id="16" name="Rectangle 15"/>
          <p:cNvSpPr/>
          <p:nvPr userDrawn="1"/>
        </p:nvSpPr>
        <p:spPr>
          <a:xfrm>
            <a:off x="0" y="0"/>
            <a:ext cx="9144000" cy="3416349"/>
          </a:xfrm>
          <a:prstGeom prst="rect">
            <a:avLst/>
          </a:prstGeom>
          <a:gradFill flip="none" rotWithShape="1">
            <a:gsLst>
              <a:gs pos="100000">
                <a:srgbClr val="ADD9C9"/>
              </a:gs>
              <a:gs pos="0">
                <a:srgbClr val="6EB7DA"/>
              </a:gs>
            </a:gsLst>
            <a:path path="circle">
              <a:fillToRect t="100000" r="100000"/>
            </a:path>
            <a:tileRect l="-100000" b="-100000"/>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3" name="Title 1"/>
          <p:cNvSpPr txBox="1">
            <a:spLocks/>
          </p:cNvSpPr>
          <p:nvPr userDrawn="1"/>
        </p:nvSpPr>
        <p:spPr>
          <a:xfrm>
            <a:off x="457200" y="1765698"/>
            <a:ext cx="8229600" cy="1131094"/>
          </a:xfrm>
          <a:prstGeom prst="rect">
            <a:avLst/>
          </a:prstGeom>
        </p:spPr>
        <p:txBody>
          <a:bodyPr>
            <a:normAutofit fontScale="90000" lnSpcReduction="20000"/>
          </a:bodyPr>
          <a:lstStyle>
            <a:lvl1pPr algn="ctr" defTabSz="457200" rtl="0" eaLnBrk="1" latinLnBrk="0" hangingPunct="1">
              <a:spcBef>
                <a:spcPct val="0"/>
              </a:spcBef>
              <a:buNone/>
              <a:defRPr sz="4400" kern="1200">
                <a:solidFill>
                  <a:schemeClr val="tx1"/>
                </a:solidFill>
                <a:latin typeface="Arial"/>
                <a:ea typeface="+mj-ea"/>
                <a:cs typeface="Arial"/>
              </a:defRPr>
            </a:lvl1pPr>
          </a:lstStyle>
          <a:p>
            <a:pPr algn="l"/>
            <a:r>
              <a:rPr lang="en-US" dirty="0">
                <a:solidFill>
                  <a:schemeClr val="bg1"/>
                </a:solidFill>
              </a:rPr>
              <a:t>PRESENTATION</a:t>
            </a:r>
            <a:br>
              <a:rPr lang="en-US" dirty="0">
                <a:solidFill>
                  <a:schemeClr val="bg1"/>
                </a:solidFill>
              </a:rPr>
            </a:br>
            <a:r>
              <a:rPr lang="en-US" dirty="0">
                <a:solidFill>
                  <a:schemeClr val="bg1"/>
                </a:solidFill>
              </a:rPr>
              <a:t>SLIDE TITLE</a:t>
            </a:r>
          </a:p>
        </p:txBody>
      </p:sp>
      <p:sp>
        <p:nvSpPr>
          <p:cNvPr id="14" name="Rectangle 13"/>
          <p:cNvSpPr/>
          <p:nvPr userDrawn="1"/>
        </p:nvSpPr>
        <p:spPr>
          <a:xfrm>
            <a:off x="-49268" y="3392162"/>
            <a:ext cx="9144000" cy="1719072"/>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2" name="NS DTBY final logos clear zone.png" descr="/Users/erin 1/Documents/Logos/NS DTBY final logos clear zone.png"/>
          <p:cNvPicPr>
            <a:picLocks noChangeAspect="1"/>
          </p:cNvPicPr>
          <p:nvPr userDrawn="1"/>
        </p:nvPicPr>
        <p:blipFill>
          <a:blip r:embed="rId3" r:link="rId4" cstate="print">
            <a:extLst>
              <a:ext uri="{28A0092B-C50C-407E-A947-70E740481C1C}">
                <a14:useLocalDpi xmlns:a14="http://schemas.microsoft.com/office/drawing/2010/main"/>
              </a:ext>
            </a:extLst>
          </a:blip>
          <a:stretch>
            <a:fillRect/>
          </a:stretch>
        </p:blipFill>
        <p:spPr>
          <a:xfrm>
            <a:off x="7351070" y="3548527"/>
            <a:ext cx="1745700" cy="1565654"/>
          </a:xfrm>
          <a:prstGeom prst="rect">
            <a:avLst/>
          </a:prstGeom>
        </p:spPr>
      </p:pic>
    </p:spTree>
    <p:extLst>
      <p:ext uri="{BB962C8B-B14F-4D97-AF65-F5344CB8AC3E}">
        <p14:creationId xmlns:p14="http://schemas.microsoft.com/office/powerpoint/2010/main" val="749690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1603C4-F88A-4CA0-972E-5CDED04C913E}" type="datetimeFigureOut">
              <a:rPr lang="en-US" smtClean="0">
                <a:solidFill>
                  <a:prstClr val="black">
                    <a:tint val="75000"/>
                  </a:prstClr>
                </a:solidFill>
              </a:rPr>
              <a:pPr/>
              <a:t>2/17/2017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34803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1603C4-F88A-4CA0-972E-5CDED04C913E}" type="datetimeFigureOut">
              <a:rPr lang="en-US" smtClean="0">
                <a:solidFill>
                  <a:prstClr val="black">
                    <a:tint val="75000"/>
                  </a:prstClr>
                </a:solidFill>
              </a:rPr>
              <a:pPr/>
              <a:t>2/17/2017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22859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B1603C4-F88A-4CA0-972E-5CDED04C913E}" type="datetimeFigureOut">
              <a:rPr lang="en-US" smtClean="0">
                <a:solidFill>
                  <a:prstClr val="black">
                    <a:tint val="75000"/>
                  </a:prstClr>
                </a:solidFill>
              </a:rPr>
              <a:pPr/>
              <a:t>2/17/2017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91462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B1603C4-F88A-4CA0-972E-5CDED04C913E}" type="datetimeFigureOut">
              <a:rPr lang="en-US" smtClean="0">
                <a:solidFill>
                  <a:prstClr val="black">
                    <a:tint val="75000"/>
                  </a:prstClr>
                </a:solidFill>
              </a:rPr>
              <a:pPr/>
              <a:t>2/17/2017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6826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1603C4-F88A-4CA0-972E-5CDED04C913E}" type="datetimeFigureOut">
              <a:rPr lang="en-US" smtClean="0">
                <a:solidFill>
                  <a:prstClr val="black">
                    <a:tint val="75000"/>
                  </a:prstClr>
                </a:solidFill>
              </a:rPr>
              <a:pPr/>
              <a:t>2/17/2017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57693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1603C4-F88A-4CA0-972E-5CDED04C913E}" type="datetimeFigureOut">
              <a:rPr lang="en-US" smtClean="0">
                <a:solidFill>
                  <a:prstClr val="black">
                    <a:tint val="75000"/>
                  </a:prstClr>
                </a:solidFill>
              </a:rPr>
              <a:pPr/>
              <a:t>2/17/2017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9819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Rectangle 1"/>
          <p:cNvSpPr/>
          <p:nvPr userDrawn="1"/>
        </p:nvSpPr>
        <p:spPr>
          <a:xfrm>
            <a:off x="0" y="4695755"/>
            <a:ext cx="9144000" cy="4477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defTabSz="914288" rtl="0"/>
            <a:endParaRPr lang="en-US" sz="1800" kern="1200">
              <a:solidFill>
                <a:prstClr val="white"/>
              </a:solidFill>
              <a:latin typeface="Arial"/>
            </a:endParaRPr>
          </a:p>
        </p:txBody>
      </p:sp>
      <p:pic>
        <p:nvPicPr>
          <p:cNvPr id="4" name="Picture 3"/>
          <p:cNvPicPr>
            <a:picLocks noChangeAspect="1"/>
          </p:cNvPicPr>
          <p:nvPr userDrawn="1"/>
        </p:nvPicPr>
        <p:blipFill>
          <a:blip r:embed="rId2"/>
          <a:stretch>
            <a:fillRect/>
          </a:stretch>
        </p:blipFill>
        <p:spPr>
          <a:xfrm>
            <a:off x="0" y="1"/>
            <a:ext cx="9144000" cy="5170518"/>
          </a:xfrm>
          <a:prstGeom prst="rect">
            <a:avLst/>
          </a:prstGeom>
        </p:spPr>
      </p:pic>
    </p:spTree>
    <p:extLst>
      <p:ext uri="{BB962C8B-B14F-4D97-AF65-F5344CB8AC3E}">
        <p14:creationId xmlns:p14="http://schemas.microsoft.com/office/powerpoint/2010/main" val="10467251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
        <p:nvSpPr>
          <p:cNvPr id="2" name="Rectangle 1"/>
          <p:cNvSpPr/>
          <p:nvPr userDrawn="1"/>
        </p:nvSpPr>
        <p:spPr>
          <a:xfrm>
            <a:off x="0" y="4695755"/>
            <a:ext cx="9144000" cy="4477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defTabSz="914288" rtl="0"/>
            <a:endParaRPr lang="en-US" sz="1800" kern="1200">
              <a:solidFill>
                <a:prstClr val="white"/>
              </a:solidFill>
            </a:endParaRPr>
          </a:p>
        </p:txBody>
      </p:sp>
    </p:spTree>
    <p:extLst>
      <p:ext uri="{BB962C8B-B14F-4D97-AF65-F5344CB8AC3E}">
        <p14:creationId xmlns:p14="http://schemas.microsoft.com/office/powerpoint/2010/main" val="4447437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RM030590clone.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160" y="0"/>
            <a:ext cx="9154160" cy="5143500"/>
          </a:xfrm>
          <a:prstGeom prst="rect">
            <a:avLst/>
          </a:prstGeom>
        </p:spPr>
      </p:pic>
      <p:sp>
        <p:nvSpPr>
          <p:cNvPr id="5" name="Slide Number Placeholder 2"/>
          <p:cNvSpPr>
            <a:spLocks noGrp="1"/>
          </p:cNvSpPr>
          <p:nvPr>
            <p:ph type="sldNum" sz="quarter" idx="10"/>
          </p:nvPr>
        </p:nvSpPr>
        <p:spPr>
          <a:xfrm>
            <a:off x="8320445" y="4964699"/>
            <a:ext cx="769581" cy="185853"/>
          </a:xfrm>
        </p:spPr>
        <p:txBody>
          <a:bodyPr/>
          <a:lstStyle>
            <a:lvl1pPr algn="r">
              <a:defRPr sz="800">
                <a:solidFill>
                  <a:srgbClr val="FFFFFF"/>
                </a:solidFill>
              </a:defRPr>
            </a:lvl1pPr>
          </a:lstStyle>
          <a:p>
            <a:pPr defTabSz="914288"/>
            <a:fld id="{86CB4B4D-7CA3-9044-876B-883B54F8677D}" type="slidenum">
              <a:rPr lang="en-US" smtClean="0"/>
              <a:pPr defTabSz="914288"/>
              <a:t>‹#›</a:t>
            </a:fld>
            <a:endParaRPr lang="en-US" dirty="0"/>
          </a:p>
        </p:txBody>
      </p:sp>
    </p:spTree>
    <p:extLst>
      <p:ext uri="{BB962C8B-B14F-4D97-AF65-F5344CB8AC3E}">
        <p14:creationId xmlns:p14="http://schemas.microsoft.com/office/powerpoint/2010/main" val="1485303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8"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9"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515AC7A-E2D5-4741-BEBB-0FB10E384F9C}" type="slidenum">
              <a:rPr lang="en-US" smtClean="0"/>
              <a:pPr/>
              <a:t>‹#›</a:t>
            </a:fld>
            <a:endParaRPr lang="en-US" dirty="0"/>
          </a:p>
        </p:txBody>
      </p:sp>
      <p:pic>
        <p:nvPicPr>
          <p:cNvPr id="11" name="Picture 10"/>
          <p:cNvPicPr>
            <a:picLocks noChangeAspect="1"/>
          </p:cNvPicPr>
          <p:nvPr userDrawn="1"/>
        </p:nvPicPr>
        <p:blipFill>
          <a:blip r:embed="rId2" cstate="print"/>
          <a:stretch>
            <a:fillRect/>
          </a:stretch>
        </p:blipFill>
        <p:spPr>
          <a:xfrm>
            <a:off x="8586692" y="4786884"/>
            <a:ext cx="274320" cy="274320"/>
          </a:xfrm>
          <a:prstGeom prst="rect">
            <a:avLst/>
          </a:prstGeom>
        </p:spPr>
      </p:pic>
      <p:sp>
        <p:nvSpPr>
          <p:cNvPr id="12" name="Rectangle 11"/>
          <p:cNvSpPr/>
          <p:nvPr userDrawn="1"/>
        </p:nvSpPr>
        <p:spPr>
          <a:xfrm>
            <a:off x="0" y="0"/>
            <a:ext cx="9144000" cy="3416349"/>
          </a:xfrm>
          <a:prstGeom prst="rect">
            <a:avLst/>
          </a:prstGeom>
          <a:gradFill flip="none" rotWithShape="1">
            <a:gsLst>
              <a:gs pos="88000">
                <a:srgbClr val="1C324D"/>
              </a:gs>
              <a:gs pos="0">
                <a:srgbClr val="01708C"/>
              </a:gs>
            </a:gsLst>
            <a:path path="circle">
              <a:fillToRect t="100000" r="100000"/>
            </a:path>
            <a:tileRect l="-100000" b="-100000"/>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3" name="Title 1"/>
          <p:cNvSpPr txBox="1">
            <a:spLocks/>
          </p:cNvSpPr>
          <p:nvPr userDrawn="1"/>
        </p:nvSpPr>
        <p:spPr>
          <a:xfrm>
            <a:off x="457200" y="1765698"/>
            <a:ext cx="8229600" cy="1131094"/>
          </a:xfrm>
          <a:prstGeom prst="rect">
            <a:avLst/>
          </a:prstGeom>
        </p:spPr>
        <p:txBody>
          <a:bodyPr>
            <a:normAutofit fontScale="90000" lnSpcReduction="20000"/>
          </a:bodyPr>
          <a:lstStyle>
            <a:lvl1pPr algn="ctr" defTabSz="457200" rtl="0" eaLnBrk="1" latinLnBrk="0" hangingPunct="1">
              <a:spcBef>
                <a:spcPct val="0"/>
              </a:spcBef>
              <a:buNone/>
              <a:defRPr sz="4400" kern="1200">
                <a:solidFill>
                  <a:schemeClr val="tx1"/>
                </a:solidFill>
                <a:latin typeface="Arial"/>
                <a:ea typeface="+mj-ea"/>
                <a:cs typeface="Arial"/>
              </a:defRPr>
            </a:lvl1pPr>
          </a:lstStyle>
          <a:p>
            <a:pPr algn="l"/>
            <a:r>
              <a:rPr lang="en-US" dirty="0">
                <a:solidFill>
                  <a:schemeClr val="bg1"/>
                </a:solidFill>
              </a:rPr>
              <a:t>PRESENTATION</a:t>
            </a:r>
            <a:br>
              <a:rPr lang="en-US" dirty="0">
                <a:solidFill>
                  <a:schemeClr val="bg1"/>
                </a:solidFill>
              </a:rPr>
            </a:br>
            <a:r>
              <a:rPr lang="en-US" dirty="0">
                <a:solidFill>
                  <a:schemeClr val="bg1"/>
                </a:solidFill>
              </a:rPr>
              <a:t>SLIDE TITLE</a:t>
            </a:r>
          </a:p>
        </p:txBody>
      </p:sp>
      <p:sp>
        <p:nvSpPr>
          <p:cNvPr id="14" name="Rectangle 13"/>
          <p:cNvSpPr/>
          <p:nvPr userDrawn="1"/>
        </p:nvSpPr>
        <p:spPr>
          <a:xfrm>
            <a:off x="0" y="3424428"/>
            <a:ext cx="9144000" cy="1719072"/>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0" name="NS DTBY final logos clear zone.png" descr="/Users/erin 1/Documents/Logos/NS DTBY final logos clear zone.png"/>
          <p:cNvPicPr>
            <a:picLocks noChangeAspect="1"/>
          </p:cNvPicPr>
          <p:nvPr userDrawn="1"/>
        </p:nvPicPr>
        <p:blipFill>
          <a:blip r:embed="rId3" r:link="rId4" cstate="print">
            <a:extLst>
              <a:ext uri="{28A0092B-C50C-407E-A947-70E740481C1C}">
                <a14:useLocalDpi xmlns:a14="http://schemas.microsoft.com/office/drawing/2010/main"/>
              </a:ext>
            </a:extLst>
          </a:blip>
          <a:stretch>
            <a:fillRect/>
          </a:stretch>
        </p:blipFill>
        <p:spPr>
          <a:xfrm>
            <a:off x="7351070" y="3548527"/>
            <a:ext cx="1745700" cy="1565654"/>
          </a:xfrm>
          <a:prstGeom prst="rect">
            <a:avLst/>
          </a:prstGeom>
        </p:spPr>
      </p:pic>
    </p:spTree>
    <p:extLst>
      <p:ext uri="{BB962C8B-B14F-4D97-AF65-F5344CB8AC3E}">
        <p14:creationId xmlns:p14="http://schemas.microsoft.com/office/powerpoint/2010/main" val="796566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7" name="Rectangle 16"/>
          <p:cNvSpPr/>
          <p:nvPr userDrawn="1"/>
        </p:nvSpPr>
        <p:spPr>
          <a:xfrm>
            <a:off x="0" y="-1"/>
            <a:ext cx="9144000" cy="4709160"/>
          </a:xfrm>
          <a:prstGeom prst="rect">
            <a:avLst/>
          </a:prstGeom>
          <a:gradFill flip="none" rotWithShape="1">
            <a:gsLst>
              <a:gs pos="78000">
                <a:srgbClr val="005DA6"/>
              </a:gs>
              <a:gs pos="5000">
                <a:srgbClr val="00BFC9"/>
              </a:gs>
            </a:gsLst>
            <a:path path="circle">
              <a:fillToRect t="100000" r="100000"/>
            </a:path>
            <a:tileRect l="-100000" b="-100000"/>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20" name="Rectangle 19"/>
          <p:cNvSpPr/>
          <p:nvPr userDrawn="1"/>
        </p:nvSpPr>
        <p:spPr>
          <a:xfrm>
            <a:off x="0" y="4704588"/>
            <a:ext cx="9144000" cy="438912"/>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35" name="Picture 34"/>
          <p:cNvPicPr>
            <a:picLocks noChangeAspect="1"/>
          </p:cNvPicPr>
          <p:nvPr userDrawn="1"/>
        </p:nvPicPr>
        <p:blipFill>
          <a:blip r:embed="rId2" cstate="print"/>
          <a:stretch>
            <a:fillRect/>
          </a:stretch>
        </p:blipFill>
        <p:spPr>
          <a:xfrm>
            <a:off x="8586692" y="4787226"/>
            <a:ext cx="274320" cy="274320"/>
          </a:xfrm>
          <a:prstGeom prst="rect">
            <a:avLst/>
          </a:prstGeom>
        </p:spPr>
      </p:pic>
      <p:sp>
        <p:nvSpPr>
          <p:cNvPr id="38" name="Subtitle 9"/>
          <p:cNvSpPr>
            <a:spLocks noGrp="1"/>
          </p:cNvSpPr>
          <p:nvPr>
            <p:ph type="subTitle" idx="1" hasCustomPrompt="1"/>
          </p:nvPr>
        </p:nvSpPr>
        <p:spPr>
          <a:xfrm>
            <a:off x="457200" y="2355274"/>
            <a:ext cx="6400800" cy="400242"/>
          </a:xfrm>
          <a:prstGeom prst="rect">
            <a:avLst/>
          </a:prstGeom>
        </p:spPr>
        <p:txBody>
          <a:bodyPr/>
          <a:lstStyle>
            <a:lvl1pPr marL="0" indent="0">
              <a:buNone/>
              <a:defRPr>
                <a:solidFill>
                  <a:srgbClr val="FFFFFF"/>
                </a:solidFill>
              </a:defRPr>
            </a:lvl1pPr>
          </a:lstStyle>
          <a:p>
            <a:r>
              <a:rPr lang="en-US" dirty="0"/>
              <a:t>SUBTITLE</a:t>
            </a:r>
          </a:p>
        </p:txBody>
      </p:sp>
      <p:sp>
        <p:nvSpPr>
          <p:cNvPr id="40" name="Title 27"/>
          <p:cNvSpPr>
            <a:spLocks noGrp="1"/>
          </p:cNvSpPr>
          <p:nvPr>
            <p:ph type="title" hasCustomPrompt="1"/>
          </p:nvPr>
        </p:nvSpPr>
        <p:spPr>
          <a:xfrm>
            <a:off x="457200" y="1765698"/>
            <a:ext cx="8229600" cy="589575"/>
          </a:xfrm>
          <a:prstGeom prst="rect">
            <a:avLst/>
          </a:prstGeom>
        </p:spPr>
        <p:txBody>
          <a:bodyPr>
            <a:normAutofit fontScale="90000"/>
          </a:bodyPr>
          <a:lstStyle>
            <a:lvl1pPr algn="l">
              <a:defRPr sz="3000">
                <a:solidFill>
                  <a:srgbClr val="FFFFFF"/>
                </a:solidFill>
              </a:defRPr>
            </a:lvl1pPr>
          </a:lstStyle>
          <a:p>
            <a:r>
              <a:rPr lang="en-US" dirty="0"/>
              <a:t>DIVIDER SLIDE TITLE</a:t>
            </a:r>
          </a:p>
        </p:txBody>
      </p:sp>
    </p:spTree>
    <p:extLst>
      <p:ext uri="{BB962C8B-B14F-4D97-AF65-F5344CB8AC3E}">
        <p14:creationId xmlns:p14="http://schemas.microsoft.com/office/powerpoint/2010/main" val="2054324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p:cNvSpPr/>
          <p:nvPr userDrawn="1"/>
        </p:nvSpPr>
        <p:spPr>
          <a:xfrm>
            <a:off x="0" y="-1"/>
            <a:ext cx="9144000" cy="5148072"/>
          </a:xfrm>
          <a:prstGeom prst="rect">
            <a:avLst/>
          </a:prstGeom>
          <a:gradFill flip="none" rotWithShape="1">
            <a:gsLst>
              <a:gs pos="100000">
                <a:srgbClr val="ADD9C9"/>
              </a:gs>
              <a:gs pos="0">
                <a:srgbClr val="6EB7DA"/>
              </a:gs>
            </a:gsLst>
            <a:path path="circle">
              <a:fillToRect t="100000" r="100000"/>
            </a:path>
            <a:tileRect l="-100000" b="-100000"/>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6" name="Rectangle 15"/>
          <p:cNvSpPr/>
          <p:nvPr userDrawn="1"/>
        </p:nvSpPr>
        <p:spPr>
          <a:xfrm>
            <a:off x="0" y="4704588"/>
            <a:ext cx="9144000" cy="438912"/>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9" name="Subtitle 9"/>
          <p:cNvSpPr>
            <a:spLocks noGrp="1"/>
          </p:cNvSpPr>
          <p:nvPr>
            <p:ph type="subTitle" idx="1" hasCustomPrompt="1"/>
          </p:nvPr>
        </p:nvSpPr>
        <p:spPr>
          <a:xfrm>
            <a:off x="457200" y="2355274"/>
            <a:ext cx="6400800" cy="400242"/>
          </a:xfrm>
          <a:prstGeom prst="rect">
            <a:avLst/>
          </a:prstGeom>
        </p:spPr>
        <p:txBody>
          <a:bodyPr/>
          <a:lstStyle>
            <a:lvl1pPr marL="0" indent="0">
              <a:buNone/>
              <a:defRPr>
                <a:solidFill>
                  <a:srgbClr val="FFFFFF"/>
                </a:solidFill>
              </a:defRPr>
            </a:lvl1pPr>
          </a:lstStyle>
          <a:p>
            <a:r>
              <a:rPr lang="en-US" dirty="0"/>
              <a:t>SUBTITLE</a:t>
            </a:r>
          </a:p>
        </p:txBody>
      </p:sp>
      <p:sp>
        <p:nvSpPr>
          <p:cNvPr id="10" name="Title 1"/>
          <p:cNvSpPr>
            <a:spLocks noGrp="1"/>
          </p:cNvSpPr>
          <p:nvPr>
            <p:ph type="title"/>
          </p:nvPr>
        </p:nvSpPr>
        <p:spPr>
          <a:xfrm>
            <a:off x="457200" y="1765698"/>
            <a:ext cx="8229600" cy="589575"/>
          </a:xfrm>
          <a:prstGeom prst="rect">
            <a:avLst/>
          </a:prstGeom>
        </p:spPr>
        <p:txBody>
          <a:bodyPr>
            <a:normAutofit/>
          </a:bodyPr>
          <a:lstStyle/>
          <a:p>
            <a:pPr algn="l"/>
            <a:r>
              <a:rPr lang="en-US" sz="3200" b="0" dirty="0">
                <a:solidFill>
                  <a:schemeClr val="bg1"/>
                </a:solidFill>
                <a:latin typeface="Arial"/>
                <a:cs typeface="Arial"/>
              </a:rPr>
              <a:t>DIVIDER SLIDE TITLE</a:t>
            </a:r>
            <a:endParaRPr lang="en-US" sz="1800" b="0" dirty="0">
              <a:solidFill>
                <a:schemeClr val="bg1"/>
              </a:solidFill>
              <a:latin typeface="Arial"/>
              <a:cs typeface="Arial"/>
            </a:endParaRPr>
          </a:p>
        </p:txBody>
      </p:sp>
      <p:pic>
        <p:nvPicPr>
          <p:cNvPr id="12" name="Picture 11"/>
          <p:cNvPicPr>
            <a:picLocks noChangeAspect="1"/>
          </p:cNvPicPr>
          <p:nvPr userDrawn="1"/>
        </p:nvPicPr>
        <p:blipFill>
          <a:blip r:embed="rId2" cstate="print"/>
          <a:stretch>
            <a:fillRect/>
          </a:stretch>
        </p:blipFill>
        <p:spPr>
          <a:xfrm>
            <a:off x="8586692" y="4787226"/>
            <a:ext cx="274320" cy="274320"/>
          </a:xfrm>
          <a:prstGeom prst="rect">
            <a:avLst/>
          </a:prstGeom>
        </p:spPr>
      </p:pic>
    </p:spTree>
    <p:extLst>
      <p:ext uri="{BB962C8B-B14F-4D97-AF65-F5344CB8AC3E}">
        <p14:creationId xmlns:p14="http://schemas.microsoft.com/office/powerpoint/2010/main" val="1136637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1"/>
            <a:ext cx="9144000" cy="5148072"/>
          </a:xfrm>
          <a:prstGeom prst="rect">
            <a:avLst/>
          </a:prstGeom>
          <a:gradFill flip="none" rotWithShape="1">
            <a:gsLst>
              <a:gs pos="88000">
                <a:srgbClr val="1C324D"/>
              </a:gs>
              <a:gs pos="0">
                <a:srgbClr val="01708C"/>
              </a:gs>
            </a:gsLst>
            <a:path path="circle">
              <a:fillToRect t="100000" r="100000"/>
            </a:path>
            <a:tileRect l="-100000" b="-100000"/>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3" name="Subtitle 2"/>
          <p:cNvSpPr>
            <a:spLocks noGrp="1"/>
          </p:cNvSpPr>
          <p:nvPr>
            <p:ph type="subTitle" idx="1" hasCustomPrompt="1"/>
          </p:nvPr>
        </p:nvSpPr>
        <p:spPr>
          <a:xfrm>
            <a:off x="457200" y="2355274"/>
            <a:ext cx="6400800" cy="400242"/>
          </a:xfrm>
          <a:prstGeom prst="rect">
            <a:avLst/>
          </a:prstGeom>
          <a:ln>
            <a:noFill/>
          </a:ln>
          <a:effectLst/>
        </p:spPr>
        <p:txBody>
          <a:bodyPr/>
          <a:lstStyle>
            <a:lvl1pPr marL="0" indent="0" algn="l">
              <a:buNone/>
              <a:defRPr>
                <a:ln>
                  <a:noFill/>
                </a:ln>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a:t>
            </a:r>
          </a:p>
        </p:txBody>
      </p:sp>
      <p:sp>
        <p:nvSpPr>
          <p:cNvPr id="11" name="Title 1"/>
          <p:cNvSpPr>
            <a:spLocks noGrp="1"/>
          </p:cNvSpPr>
          <p:nvPr>
            <p:ph type="title" hasCustomPrompt="1"/>
          </p:nvPr>
        </p:nvSpPr>
        <p:spPr>
          <a:xfrm>
            <a:off x="457200" y="1765698"/>
            <a:ext cx="8229600" cy="589575"/>
          </a:xfrm>
          <a:prstGeom prst="rect">
            <a:avLst/>
          </a:prstGeom>
          <a:ln>
            <a:noFill/>
          </a:ln>
          <a:effectLst/>
        </p:spPr>
        <p:txBody>
          <a:bodyPr>
            <a:normAutofit/>
          </a:bodyPr>
          <a:lstStyle>
            <a:lvl1pPr>
              <a:defRPr>
                <a:ln>
                  <a:noFill/>
                </a:ln>
              </a:defRPr>
            </a:lvl1pPr>
          </a:lstStyle>
          <a:p>
            <a:pPr algn="l"/>
            <a:r>
              <a:rPr lang="en-US" sz="3200" b="0" dirty="0">
                <a:solidFill>
                  <a:schemeClr val="bg1"/>
                </a:solidFill>
                <a:latin typeface="Arial"/>
                <a:cs typeface="Arial"/>
              </a:rPr>
              <a:t>DIVIDER SLIDE TITLE</a:t>
            </a:r>
            <a:endParaRPr lang="en-US" sz="1800" b="0" dirty="0">
              <a:solidFill>
                <a:schemeClr val="bg1"/>
              </a:solidFill>
              <a:latin typeface="Arial"/>
              <a:cs typeface="Arial"/>
            </a:endParaRPr>
          </a:p>
        </p:txBody>
      </p:sp>
      <p:sp>
        <p:nvSpPr>
          <p:cNvPr id="16" name="Rectangle 15"/>
          <p:cNvSpPr/>
          <p:nvPr userDrawn="1"/>
        </p:nvSpPr>
        <p:spPr>
          <a:xfrm>
            <a:off x="0" y="4704588"/>
            <a:ext cx="9144000" cy="438912"/>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5" name="Picture 14"/>
          <p:cNvPicPr>
            <a:picLocks noChangeAspect="1"/>
          </p:cNvPicPr>
          <p:nvPr userDrawn="1"/>
        </p:nvPicPr>
        <p:blipFill>
          <a:blip r:embed="rId2" cstate="print"/>
          <a:stretch>
            <a:fillRect/>
          </a:stretch>
        </p:blipFill>
        <p:spPr>
          <a:xfrm>
            <a:off x="8586692" y="4787226"/>
            <a:ext cx="274320" cy="274320"/>
          </a:xfrm>
          <a:prstGeom prst="rect">
            <a:avLst/>
          </a:prstGeom>
        </p:spPr>
      </p:pic>
    </p:spTree>
    <p:extLst>
      <p:ext uri="{BB962C8B-B14F-4D97-AF65-F5344CB8AC3E}">
        <p14:creationId xmlns:p14="http://schemas.microsoft.com/office/powerpoint/2010/main" val="247439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6375"/>
            <a:ext cx="8229600" cy="857250"/>
          </a:xfrm>
          <a:prstGeom prst="rect">
            <a:avLst/>
          </a:prstGeom>
        </p:spPr>
        <p:txBody>
          <a:bodyPr/>
          <a:lstStyle>
            <a:lvl1pPr algn="l">
              <a:defRPr sz="2800" baseline="0">
                <a:solidFill>
                  <a:srgbClr val="646569"/>
                </a:solidFill>
              </a:defRPr>
            </a:lvl1pPr>
          </a:lstStyle>
          <a:p>
            <a:r>
              <a:rPr lang="en-US" dirty="0"/>
              <a:t>OUR NEW TAGLINE:</a:t>
            </a:r>
            <a:br>
              <a:rPr lang="en-US" dirty="0"/>
            </a:br>
            <a:r>
              <a:rPr lang="en-US" dirty="0"/>
              <a:t>DISCOVER THE BEST YOU</a:t>
            </a:r>
          </a:p>
        </p:txBody>
      </p:sp>
      <p:sp>
        <p:nvSpPr>
          <p:cNvPr id="3" name="Content Placeholder 2"/>
          <p:cNvSpPr>
            <a:spLocks noGrp="1"/>
          </p:cNvSpPr>
          <p:nvPr>
            <p:ph idx="1" hasCustomPrompt="1"/>
          </p:nvPr>
        </p:nvSpPr>
        <p:spPr>
          <a:xfrm>
            <a:off x="457200" y="1200150"/>
            <a:ext cx="8229600" cy="3394075"/>
          </a:xfrm>
          <a:prstGeom prst="rect">
            <a:avLst/>
          </a:prstGeom>
        </p:spPr>
        <p:txBody>
          <a:bodyPr/>
          <a:lstStyle>
            <a:lvl1pPr>
              <a:defRPr baseline="0">
                <a:solidFill>
                  <a:srgbClr val="646569"/>
                </a:solidFill>
              </a:defRPr>
            </a:lvl1pPr>
            <a:lvl2pPr>
              <a:defRPr>
                <a:solidFill>
                  <a:srgbClr val="646569"/>
                </a:solidFill>
              </a:defRPr>
            </a:lvl2pPr>
            <a:lvl3pPr>
              <a:defRPr>
                <a:solidFill>
                  <a:srgbClr val="646569"/>
                </a:solidFill>
              </a:defRPr>
            </a:lvl3pPr>
            <a:lvl4pPr>
              <a:defRPr>
                <a:solidFill>
                  <a:srgbClr val="646569"/>
                </a:solidFill>
              </a:defRPr>
            </a:lvl4pPr>
            <a:lvl5pPr>
              <a:defRPr>
                <a:solidFill>
                  <a:srgbClr val="646569"/>
                </a:solidFill>
              </a:defRPr>
            </a:lvl5pPr>
          </a:lstStyle>
          <a:p>
            <a:pPr lvl="0"/>
            <a:r>
              <a:rPr lang="en-US" dirty="0"/>
              <a:t>Ultimate benefit we want sales leaders and customers to feel</a:t>
            </a:r>
          </a:p>
          <a:p>
            <a:pPr lvl="0"/>
            <a:r>
              <a:rPr lang="en-US" dirty="0"/>
              <a:t>Replaces “The Difference. Demonstrated.”</a:t>
            </a:r>
          </a:p>
          <a:p>
            <a:pPr lvl="0"/>
            <a:r>
              <a:rPr lang="en-US" dirty="0"/>
              <a:t>Articulates our focus and passion: to help you discover your best self</a:t>
            </a:r>
          </a:p>
          <a:p>
            <a:pPr lvl="0"/>
            <a:r>
              <a:rPr lang="en-US" dirty="0"/>
              <a:t>Statement of our commitment and represents our brand promise to the world</a:t>
            </a:r>
          </a:p>
          <a:p>
            <a:pPr lvl="0"/>
            <a:r>
              <a:rPr lang="en-US" dirty="0"/>
              <a:t>Included in materials and websites starting Q1 of 2016</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515AC7A-E2D5-4741-BEBB-0FB10E384F9C}" type="slidenum">
              <a:rPr lang="en-US" smtClean="0"/>
              <a:pPr/>
              <a:t>‹#›</a:t>
            </a:fld>
            <a:endParaRPr lang="en-US" dirty="0"/>
          </a:p>
        </p:txBody>
      </p:sp>
      <p:sp>
        <p:nvSpPr>
          <p:cNvPr id="7" name="Rectangle 6"/>
          <p:cNvSpPr/>
          <p:nvPr userDrawn="1"/>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8" name="Picture 7"/>
          <p:cNvPicPr>
            <a:picLocks noChangeAspect="1"/>
          </p:cNvPicPr>
          <p:nvPr userDrawn="1"/>
        </p:nvPicPr>
        <p:blipFill>
          <a:blip r:embed="rId2" cstate="print"/>
          <a:stretch>
            <a:fillRect/>
          </a:stretch>
        </p:blipFill>
        <p:spPr>
          <a:xfrm>
            <a:off x="8586692" y="4786884"/>
            <a:ext cx="274320" cy="274320"/>
          </a:xfrm>
          <a:prstGeom prst="rect">
            <a:avLst/>
          </a:prstGeom>
        </p:spPr>
      </p:pic>
    </p:spTree>
    <p:extLst>
      <p:ext uri="{BB962C8B-B14F-4D97-AF65-F5344CB8AC3E}">
        <p14:creationId xmlns:p14="http://schemas.microsoft.com/office/powerpoint/2010/main" val="305708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575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6375"/>
            <a:ext cx="8229600" cy="857250"/>
          </a:xfrm>
          <a:prstGeom prst="rect">
            <a:avLst/>
          </a:prstGeom>
        </p:spPr>
        <p:txBody>
          <a:bodyPr/>
          <a:lstStyle>
            <a:lvl1pPr algn="l">
              <a:defRPr sz="3000">
                <a:solidFill>
                  <a:srgbClr val="646569"/>
                </a:solidFill>
              </a:defRPr>
            </a:lvl1pPr>
          </a:lstStyle>
          <a:p>
            <a:r>
              <a:rPr lang="en-US" dirty="0"/>
              <a:t>SLIDE TITLE</a:t>
            </a:r>
          </a:p>
        </p:txBody>
      </p:sp>
      <p:sp>
        <p:nvSpPr>
          <p:cNvPr id="3" name="Content Placeholder 2"/>
          <p:cNvSpPr>
            <a:spLocks noGrp="1"/>
          </p:cNvSpPr>
          <p:nvPr>
            <p:ph idx="1"/>
          </p:nvPr>
        </p:nvSpPr>
        <p:spPr>
          <a:xfrm>
            <a:off x="457200" y="1200150"/>
            <a:ext cx="8229600" cy="3394075"/>
          </a:xfrm>
          <a:prstGeom prst="rect">
            <a:avLst/>
          </a:prstGeom>
        </p:spPr>
        <p:txBody>
          <a:bodyPr/>
          <a:lstStyle>
            <a:lvl1pPr>
              <a:defRPr>
                <a:solidFill>
                  <a:srgbClr val="646569"/>
                </a:solidFill>
              </a:defRPr>
            </a:lvl1pPr>
            <a:lvl2pPr>
              <a:defRPr>
                <a:solidFill>
                  <a:srgbClr val="646569"/>
                </a:solidFill>
              </a:defRPr>
            </a:lvl2pPr>
            <a:lvl3pPr>
              <a:defRPr>
                <a:solidFill>
                  <a:srgbClr val="646569"/>
                </a:solidFill>
              </a:defRPr>
            </a:lvl3pPr>
            <a:lvl4pPr>
              <a:defRPr>
                <a:solidFill>
                  <a:srgbClr val="646569"/>
                </a:solidFill>
              </a:defRPr>
            </a:lvl4pPr>
            <a:lvl5pPr>
              <a:defRPr>
                <a:solidFill>
                  <a:srgbClr val="64656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p:cNvSpPr/>
          <p:nvPr userDrawn="1"/>
        </p:nvSpPr>
        <p:spPr>
          <a:xfrm>
            <a:off x="0" y="4704588"/>
            <a:ext cx="9144000" cy="438912"/>
          </a:xfrm>
          <a:prstGeom prst="rect">
            <a:avLst/>
          </a:prstGeom>
          <a:gradFill flip="none" rotWithShape="1">
            <a:gsLst>
              <a:gs pos="100000">
                <a:srgbClr val="ADD9C9"/>
              </a:gs>
              <a:gs pos="0">
                <a:srgbClr val="6EB7DA"/>
              </a:gs>
            </a:gsLst>
            <a:path path="circle">
              <a:fillToRect t="100000" r="100000"/>
            </a:path>
            <a:tileRect l="-100000" b="-100000"/>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2" name="Picture 11"/>
          <p:cNvPicPr>
            <a:picLocks noChangeAspect="1"/>
          </p:cNvPicPr>
          <p:nvPr userDrawn="1"/>
        </p:nvPicPr>
        <p:blipFill>
          <a:blip r:embed="rId2" cstate="print"/>
          <a:stretch>
            <a:fillRect/>
          </a:stretch>
        </p:blipFill>
        <p:spPr>
          <a:xfrm>
            <a:off x="8586692" y="4786884"/>
            <a:ext cx="274320" cy="274320"/>
          </a:xfrm>
          <a:prstGeom prst="rect">
            <a:avLst/>
          </a:prstGeom>
        </p:spPr>
      </p:pic>
    </p:spTree>
    <p:extLst>
      <p:ext uri="{BB962C8B-B14F-4D97-AF65-F5344CB8AC3E}">
        <p14:creationId xmlns:p14="http://schemas.microsoft.com/office/powerpoint/2010/main" val="3217573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8250337"/>
      </p:ext>
    </p:extLst>
  </p:cSld>
  <p:clrMap bg1="lt1" tx1="dk1" bg2="lt2" tx2="dk2" accent1="accent1" accent2="accent2" accent3="accent3" accent4="accent4" accent5="accent5" accent6="accent6" hlink="hlink" folHlink="folHlink"/>
  <p:sldLayoutIdLst>
    <p:sldLayoutId id="2147483654" r:id="rId1"/>
    <p:sldLayoutId id="2147483667" r:id="rId2"/>
    <p:sldLayoutId id="2147483668" r:id="rId3"/>
    <p:sldLayoutId id="2147483669" r:id="rId4"/>
    <p:sldLayoutId id="2147483671" r:id="rId5"/>
    <p:sldLayoutId id="2147483652" r:id="rId6"/>
    <p:sldLayoutId id="2147483653" r:id="rId7"/>
    <p:sldLayoutId id="2147483673" r:id="rId8"/>
    <p:sldLayoutId id="2147483663" r:id="rId9"/>
    <p:sldLayoutId id="2147483665" r:id="rId10"/>
    <p:sldLayoutId id="2147483655" r:id="rId11"/>
    <p:sldLayoutId id="2147483664" r:id="rId12"/>
    <p:sldLayoutId id="2147483666" r:id="rId13"/>
    <p:sldLayoutId id="2147483676" r:id="rId14"/>
  </p:sldLayoutIdLst>
  <p:hf hdr="0" ftr="0" dt="0"/>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rtl="0"/>
            <a:fld id="{EB1603C4-F88A-4CA0-972E-5CDED04C913E}" type="datetimeFigureOut">
              <a:rPr lang="en-US" kern="1200" smtClean="0">
                <a:solidFill>
                  <a:prstClr val="black">
                    <a:tint val="75000"/>
                  </a:prstClr>
                </a:solidFill>
                <a:ea typeface=""/>
                <a:cs typeface=""/>
              </a:rPr>
              <a:pPr rtl="0"/>
              <a:t>2/17/2017</a:t>
            </a:fld>
            <a:endParaRPr lang="en-US" kern="1200">
              <a:solidFill>
                <a:prstClr val="black">
                  <a:tint val="75000"/>
                </a:prstClr>
              </a:solidFill>
              <a:ea typeface=""/>
              <a:cs typeface=""/>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rtl="0"/>
            <a:endParaRPr lang="en-US" kern="1200">
              <a:solidFill>
                <a:prstClr val="black">
                  <a:tint val="75000"/>
                </a:prstClr>
              </a:solidFill>
              <a:ea typeface=""/>
              <a:cs typeface=""/>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rtl="0"/>
            <a:fld id="{78979A74-0569-42ED-B00C-4D437AAC4749}" type="slidenum">
              <a:rPr lang="en-US" kern="1200" smtClean="0">
                <a:solidFill>
                  <a:prstClr val="black">
                    <a:tint val="75000"/>
                  </a:prstClr>
                </a:solidFill>
                <a:ea typeface=""/>
                <a:cs typeface=""/>
              </a:rPr>
              <a:pPr rtl="0"/>
              <a:t>‹#›</a:t>
            </a:fld>
            <a:endParaRPr lang="en-US" kern="1200">
              <a:solidFill>
                <a:prstClr val="black">
                  <a:tint val="75000"/>
                </a:prstClr>
              </a:solidFill>
              <a:ea typeface=""/>
              <a:cs typeface=""/>
            </a:endParaRPr>
          </a:p>
        </p:txBody>
      </p:sp>
    </p:spTree>
    <p:extLst>
      <p:ext uri="{BB962C8B-B14F-4D97-AF65-F5344CB8AC3E}">
        <p14:creationId xmlns:p14="http://schemas.microsoft.com/office/powerpoint/2010/main" val="164853956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5.tiff"/></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emf"/></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1.emf"/><Relationship Id="rId7" Type="http://schemas.openxmlformats.org/officeDocument/2006/relationships/image" Target="../media/image31.tiff"/><Relationship Id="rId12"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jpeg"/></Relationships>
</file>

<file path=ppt/slides/_rels/slide15.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3" Type="http://schemas.openxmlformats.org/officeDocument/2006/relationships/image" Target="../media/image38.jpeg"/><Relationship Id="rId7" Type="http://schemas.openxmlformats.org/officeDocument/2006/relationships/image" Target="../media/image42.png"/><Relationship Id="rId12" Type="http://schemas.openxmlformats.org/officeDocument/2006/relationships/image" Target="../media/image47.jpeg"/><Relationship Id="rId17" Type="http://schemas.openxmlformats.org/officeDocument/2006/relationships/image" Target="../media/image52.jpeg"/><Relationship Id="rId2" Type="http://schemas.openxmlformats.org/officeDocument/2006/relationships/image" Target="../media/image37.png"/><Relationship Id="rId16"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41.jpeg"/><Relationship Id="rId11" Type="http://schemas.openxmlformats.org/officeDocument/2006/relationships/image" Target="../media/image46.png"/><Relationship Id="rId5" Type="http://schemas.openxmlformats.org/officeDocument/2006/relationships/image" Target="../media/image40.jpeg"/><Relationship Id="rId15" Type="http://schemas.openxmlformats.org/officeDocument/2006/relationships/image" Target="../media/image50.jpeg"/><Relationship Id="rId10" Type="http://schemas.openxmlformats.org/officeDocument/2006/relationships/image" Target="../media/image45.emf"/><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0" name="Picture 9"/>
          <p:cNvPicPr>
            <a:picLocks noChangeAspect="1"/>
          </p:cNvPicPr>
          <p:nvPr/>
        </p:nvPicPr>
        <p:blipFill>
          <a:blip r:embed="rId3" cstate="print"/>
          <a:stretch>
            <a:fillRect/>
          </a:stretch>
        </p:blipFill>
        <p:spPr>
          <a:xfrm>
            <a:off x="8586692" y="4786884"/>
            <a:ext cx="274320" cy="274320"/>
          </a:xfrm>
          <a:prstGeom prst="rect">
            <a:avLst/>
          </a:prstGeom>
        </p:spPr>
      </p:pic>
      <p:sp>
        <p:nvSpPr>
          <p:cNvPr id="4" name="Slide Number Placeholder 3"/>
          <p:cNvSpPr>
            <a:spLocks noGrp="1"/>
          </p:cNvSpPr>
          <p:nvPr>
            <p:ph type="sldNum" sz="quarter" idx="4"/>
          </p:nvPr>
        </p:nvSpPr>
        <p:spPr>
          <a:xfrm>
            <a:off x="93134" y="4776259"/>
            <a:ext cx="2133600" cy="274637"/>
          </a:xfrm>
        </p:spPr>
        <p:txBody>
          <a:bodyPr/>
          <a:lstStyle/>
          <a:p>
            <a:pPr algn="l"/>
            <a:fld id="{8515AC7A-E2D5-4741-BEBB-0FB10E384F9C}" type="slidenum">
              <a:rPr lang="en-US" smtClean="0"/>
              <a:pPr algn="l"/>
              <a:t>1</a:t>
            </a:fld>
            <a:endParaRPr lang="en-US" dirty="0"/>
          </a:p>
        </p:txBody>
      </p:sp>
      <p:grpSp>
        <p:nvGrpSpPr>
          <p:cNvPr id="9" name="Group 8"/>
          <p:cNvGrpSpPr/>
          <p:nvPr/>
        </p:nvGrpSpPr>
        <p:grpSpPr>
          <a:xfrm>
            <a:off x="-6626" y="-3727"/>
            <a:ext cx="9150626" cy="5147227"/>
            <a:chOff x="0" y="0"/>
            <a:chExt cx="9144000" cy="5143500"/>
          </a:xfrm>
        </p:grpSpPr>
        <p:pic>
          <p:nvPicPr>
            <p:cNvPr id="11" name="Picture 10" descr="RM034562.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124200" y="0"/>
              <a:ext cx="6019800" cy="5143500"/>
            </a:xfrm>
            <a:prstGeom prst="rect">
              <a:avLst/>
            </a:prstGeom>
          </p:spPr>
        </p:pic>
        <p:pic>
          <p:nvPicPr>
            <p:cNvPr id="12" name="Picture 11" descr="RM034562.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0"/>
              <a:ext cx="4256369" cy="5143500"/>
            </a:xfrm>
            <a:prstGeom prst="rect">
              <a:avLst/>
            </a:prstGeom>
          </p:spPr>
        </p:pic>
      </p:grpSp>
      <p:sp>
        <p:nvSpPr>
          <p:cNvPr id="5" name="Rectangle 4"/>
          <p:cNvSpPr/>
          <p:nvPr/>
        </p:nvSpPr>
        <p:spPr>
          <a:xfrm>
            <a:off x="267935" y="1870250"/>
            <a:ext cx="3970157" cy="584776"/>
          </a:xfrm>
          <a:prstGeom prst="rect">
            <a:avLst/>
          </a:prstGeom>
        </p:spPr>
        <p:txBody>
          <a:bodyPr wrap="none">
            <a:spAutoFit/>
          </a:bodyPr>
          <a:lstStyle/>
          <a:p>
            <a:pPr algn="l"/>
            <a:r>
              <a:rPr lang="en-US" sz="3200" dirty="0">
                <a:solidFill>
                  <a:schemeClr val="tx1">
                    <a:lumMod val="50000"/>
                    <a:lumOff val="50000"/>
                  </a:schemeClr>
                </a:solidFill>
                <a:latin typeface="Arial"/>
                <a:cs typeface="Arial"/>
              </a:rPr>
              <a:t>LET’S TALK ABOUT </a:t>
            </a:r>
          </a:p>
        </p:txBody>
      </p:sp>
      <p:pic>
        <p:nvPicPr>
          <p:cNvPr id="13" name="Picture 12" descr="ageloc me logo xheight.eps"/>
          <p:cNvPicPr>
            <a:picLocks noChangeAspect="1"/>
          </p:cNvPicPr>
          <p:nvPr/>
        </p:nvPicPr>
        <p:blipFill rotWithShape="1">
          <a:blip r:embed="rId6" cstate="email">
            <a:extLst>
              <a:ext uri="{28A0092B-C50C-407E-A947-70E740481C1C}">
                <a14:useLocalDpi xmlns:a14="http://schemas.microsoft.com/office/drawing/2010/main"/>
              </a:ext>
            </a:extLst>
          </a:blip>
          <a:srcRect l="80101"/>
          <a:stretch/>
        </p:blipFill>
        <p:spPr>
          <a:xfrm>
            <a:off x="4238092" y="1914222"/>
            <a:ext cx="699403" cy="540804"/>
          </a:xfrm>
          <a:prstGeom prst="rect">
            <a:avLst/>
          </a:prstGeom>
        </p:spPr>
      </p:pic>
    </p:spTree>
    <p:extLst>
      <p:ext uri="{BB962C8B-B14F-4D97-AF65-F5344CB8AC3E}">
        <p14:creationId xmlns:p14="http://schemas.microsoft.com/office/powerpoint/2010/main" val="1292232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0" name="Picture 9"/>
          <p:cNvPicPr>
            <a:picLocks noChangeAspect="1"/>
          </p:cNvPicPr>
          <p:nvPr/>
        </p:nvPicPr>
        <p:blipFill>
          <a:blip r:embed="rId3" cstate="print"/>
          <a:stretch>
            <a:fillRect/>
          </a:stretch>
        </p:blipFill>
        <p:spPr>
          <a:xfrm>
            <a:off x="8586692" y="4786884"/>
            <a:ext cx="274320" cy="274320"/>
          </a:xfrm>
          <a:prstGeom prst="rect">
            <a:avLst/>
          </a:prstGeom>
        </p:spPr>
      </p:pic>
      <p:sp>
        <p:nvSpPr>
          <p:cNvPr id="4" name="Slide Number Placeholder 3"/>
          <p:cNvSpPr>
            <a:spLocks noGrp="1"/>
          </p:cNvSpPr>
          <p:nvPr>
            <p:ph type="sldNum" sz="quarter" idx="4"/>
          </p:nvPr>
        </p:nvSpPr>
        <p:spPr>
          <a:xfrm>
            <a:off x="93134" y="4776259"/>
            <a:ext cx="2133600" cy="274637"/>
          </a:xfrm>
        </p:spPr>
        <p:txBody>
          <a:bodyPr/>
          <a:lstStyle/>
          <a:p>
            <a:pPr algn="l"/>
            <a:fld id="{8515AC7A-E2D5-4741-BEBB-0FB10E384F9C}" type="slidenum">
              <a:rPr lang="en-US" smtClean="0"/>
              <a:pPr algn="l"/>
              <a:t>10</a:t>
            </a:fld>
            <a:endParaRPr lang="en-US" dirty="0"/>
          </a:p>
        </p:txBody>
      </p:sp>
      <p:sp>
        <p:nvSpPr>
          <p:cNvPr id="13" name="Rectangle 12"/>
          <p:cNvSpPr/>
          <p:nvPr/>
        </p:nvSpPr>
        <p:spPr>
          <a:xfrm>
            <a:off x="170476" y="1746365"/>
            <a:ext cx="5688458" cy="553968"/>
          </a:xfrm>
          <a:prstGeom prst="rect">
            <a:avLst/>
          </a:prstGeom>
        </p:spPr>
        <p:txBody>
          <a:bodyPr wrap="square" lIns="121891" tIns="60945" rIns="121891" bIns="60945">
            <a:spAutoFit/>
          </a:bodyPr>
          <a:lstStyle/>
          <a:p>
            <a:r>
              <a:rPr lang="en-US" sz="2800" dirty="0">
                <a:solidFill>
                  <a:srgbClr val="00A8CC"/>
                </a:solidFill>
                <a:latin typeface="Arial"/>
                <a:cs typeface="Arial"/>
              </a:rPr>
              <a:t>Core Sets vs Full Sets</a:t>
            </a:r>
            <a:endParaRPr lang="en-US" sz="2800" dirty="0">
              <a:solidFill>
                <a:srgbClr val="008AB0"/>
              </a:solidFill>
              <a:latin typeface="Arial"/>
              <a:ea typeface="Verlag Book" charset="0"/>
              <a:cs typeface="Arial"/>
            </a:endParaRPr>
          </a:p>
        </p:txBody>
      </p:sp>
      <p:pic>
        <p:nvPicPr>
          <p:cNvPr id="11" name="Picture 10" descr="RM15020007_V4-PRODUCT.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55172" y="0"/>
            <a:ext cx="3993346" cy="4708583"/>
          </a:xfrm>
          <a:prstGeom prst="rect">
            <a:avLst/>
          </a:prstGeom>
        </p:spPr>
      </p:pic>
      <p:sp>
        <p:nvSpPr>
          <p:cNvPr id="15" name="TextBox 14"/>
          <p:cNvSpPr txBox="1"/>
          <p:nvPr/>
        </p:nvSpPr>
        <p:spPr>
          <a:xfrm flipH="1">
            <a:off x="-110891" y="-85872"/>
            <a:ext cx="1581464" cy="290209"/>
          </a:xfrm>
          <a:prstGeom prst="rect">
            <a:avLst/>
          </a:prstGeom>
          <a:noFill/>
        </p:spPr>
        <p:txBody>
          <a:bodyPr wrap="none" lIns="121917" tIns="60959" rIns="121917" bIns="60959" rtlCol="0">
            <a:spAutoFit/>
          </a:bodyPr>
          <a:lstStyle/>
          <a:p>
            <a:r>
              <a:rPr lang="en-US" sz="2000" dirty="0">
                <a:solidFill>
                  <a:schemeClr val="bg1"/>
                </a:solidFill>
                <a:latin typeface="Verlag Light"/>
                <a:cs typeface="Verlag Bold"/>
              </a:rPr>
              <a:t>let’s talk about </a:t>
            </a:r>
            <a:r>
              <a:rPr lang="en-US" sz="2000" b="1" dirty="0">
                <a:solidFill>
                  <a:schemeClr val="bg1"/>
                </a:solidFill>
                <a:latin typeface="Verlag" charset="0"/>
                <a:ea typeface="Verlag" charset="0"/>
                <a:cs typeface="Verlag" charset="0"/>
              </a:rPr>
              <a:t>me</a:t>
            </a:r>
          </a:p>
        </p:txBody>
      </p:sp>
      <p:grpSp>
        <p:nvGrpSpPr>
          <p:cNvPr id="19" name="Group 18"/>
          <p:cNvGrpSpPr/>
          <p:nvPr/>
        </p:nvGrpSpPr>
        <p:grpSpPr>
          <a:xfrm flipH="1">
            <a:off x="-79407" y="-85873"/>
            <a:ext cx="2157469" cy="495253"/>
            <a:chOff x="696493" y="185396"/>
            <a:chExt cx="2387662" cy="616900"/>
          </a:xfrm>
        </p:grpSpPr>
        <p:sp>
          <p:nvSpPr>
            <p:cNvPr id="20" name="Rectangle 19"/>
            <p:cNvSpPr/>
            <p:nvPr/>
          </p:nvSpPr>
          <p:spPr>
            <a:xfrm>
              <a:off x="696493" y="283562"/>
              <a:ext cx="2325190" cy="452656"/>
            </a:xfrm>
            <a:prstGeom prst="rect">
              <a:avLst/>
            </a:prstGeom>
            <a:solidFill>
              <a:srgbClr val="008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773942" y="185396"/>
              <a:ext cx="310213" cy="616900"/>
            </a:xfrm>
            <a:prstGeom prst="rect">
              <a:avLst/>
            </a:prstGeom>
            <a:noFill/>
          </p:spPr>
          <p:txBody>
            <a:bodyPr wrap="none" lIns="121917" tIns="60959" rIns="121917" bIns="60959" rtlCol="0">
              <a:spAutoFit/>
            </a:bodyPr>
            <a:lstStyle/>
            <a:p>
              <a:endParaRPr lang="en-US" sz="1900" b="1" dirty="0">
                <a:solidFill>
                  <a:schemeClr val="bg1"/>
                </a:solidFill>
                <a:latin typeface="Arial"/>
                <a:ea typeface="Verlag" charset="0"/>
                <a:cs typeface="Arial"/>
              </a:endParaRPr>
            </a:p>
          </p:txBody>
        </p:sp>
      </p:grpSp>
      <p:sp>
        <p:nvSpPr>
          <p:cNvPr id="22" name="TextBox 21"/>
          <p:cNvSpPr txBox="1"/>
          <p:nvPr/>
        </p:nvSpPr>
        <p:spPr>
          <a:xfrm>
            <a:off x="-64938" y="-73184"/>
            <a:ext cx="2233939" cy="415496"/>
          </a:xfrm>
          <a:prstGeom prst="rect">
            <a:avLst/>
          </a:prstGeom>
          <a:noFill/>
        </p:spPr>
        <p:txBody>
          <a:bodyPr wrap="none" lIns="121917" tIns="60959" rIns="121917" bIns="60959" rtlCol="0">
            <a:spAutoFit/>
          </a:bodyPr>
          <a:lstStyle/>
          <a:p>
            <a:r>
              <a:rPr lang="en-US" sz="1900" dirty="0">
                <a:solidFill>
                  <a:schemeClr val="bg1"/>
                </a:solidFill>
                <a:latin typeface="Arial"/>
                <a:cs typeface="Arial"/>
              </a:rPr>
              <a:t>let’s talk about </a:t>
            </a:r>
            <a:r>
              <a:rPr lang="en-US" sz="1900" b="1" dirty="0">
                <a:solidFill>
                  <a:schemeClr val="bg1"/>
                </a:solidFill>
                <a:latin typeface="Arial"/>
                <a:ea typeface="Verlag" charset="0"/>
                <a:cs typeface="Arial"/>
              </a:rPr>
              <a:t>me</a:t>
            </a:r>
          </a:p>
        </p:txBody>
      </p:sp>
    </p:spTree>
    <p:extLst>
      <p:ext uri="{BB962C8B-B14F-4D97-AF65-F5344CB8AC3E}">
        <p14:creationId xmlns:p14="http://schemas.microsoft.com/office/powerpoint/2010/main" val="37623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762010" y="751978"/>
            <a:ext cx="8043333" cy="398505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2200"/>
              </a:lnSpc>
              <a:spcBef>
                <a:spcPts val="0"/>
              </a:spcBef>
              <a:buClr>
                <a:srgbClr val="3BB0C9"/>
              </a:buClr>
              <a:buSzPct val="50000"/>
              <a:buNone/>
            </a:pPr>
            <a:endParaRPr lang="en-US" sz="2000" dirty="0">
              <a:solidFill>
                <a:schemeClr val="tx1">
                  <a:lumMod val="50000"/>
                  <a:lumOff val="50000"/>
                </a:schemeClr>
              </a:solidFill>
              <a:latin typeface="Verlag Light"/>
              <a:cs typeface="Verlag Light"/>
            </a:endParaRPr>
          </a:p>
          <a:p>
            <a:pPr marL="0" indent="0">
              <a:lnSpc>
                <a:spcPts val="2200"/>
              </a:lnSpc>
              <a:spcBef>
                <a:spcPts val="0"/>
              </a:spcBef>
              <a:buClr>
                <a:srgbClr val="3BB0C9"/>
              </a:buClr>
              <a:buSzPct val="50000"/>
              <a:buNone/>
            </a:pPr>
            <a:endParaRPr lang="en-US" sz="1800" dirty="0">
              <a:solidFill>
                <a:schemeClr val="tx1">
                  <a:lumMod val="50000"/>
                  <a:lumOff val="50000"/>
                </a:schemeClr>
              </a:solidFill>
              <a:latin typeface="Verlag Light"/>
              <a:cs typeface="Verlag Light"/>
            </a:endParaRPr>
          </a:p>
        </p:txBody>
      </p:sp>
      <p:pic>
        <p:nvPicPr>
          <p:cNvPr id="10" name="Picture 9" descr="Updated ageLOC Me complementary products chart.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26880" y="0"/>
            <a:ext cx="6713591" cy="4683901"/>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112528" y="349735"/>
            <a:ext cx="469372" cy="1733065"/>
          </a:xfrm>
          <a:prstGeom prst="rect">
            <a:avLst/>
          </a:prstGeom>
        </p:spPr>
      </p:pic>
    </p:spTree>
    <p:extLst>
      <p:ext uri="{BB962C8B-B14F-4D97-AF65-F5344CB8AC3E}">
        <p14:creationId xmlns:p14="http://schemas.microsoft.com/office/powerpoint/2010/main" val="50528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RM150200010_158 skeleto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59675" y="-33428"/>
            <a:ext cx="3809045" cy="4696868"/>
          </a:xfrm>
          <a:prstGeom prst="rect">
            <a:avLst/>
          </a:prstGeom>
        </p:spPr>
      </p:pic>
      <p:sp>
        <p:nvSpPr>
          <p:cNvPr id="6" name="Rectangle 5"/>
          <p:cNvSpPr/>
          <p:nvPr/>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0" name="Picture 9"/>
          <p:cNvPicPr>
            <a:picLocks noChangeAspect="1"/>
          </p:cNvPicPr>
          <p:nvPr/>
        </p:nvPicPr>
        <p:blipFill>
          <a:blip r:embed="rId4" cstate="print"/>
          <a:stretch>
            <a:fillRect/>
          </a:stretch>
        </p:blipFill>
        <p:spPr>
          <a:xfrm>
            <a:off x="8586692" y="4786884"/>
            <a:ext cx="274320" cy="274320"/>
          </a:xfrm>
          <a:prstGeom prst="rect">
            <a:avLst/>
          </a:prstGeom>
        </p:spPr>
      </p:pic>
      <p:sp>
        <p:nvSpPr>
          <p:cNvPr id="4" name="Slide Number Placeholder 3"/>
          <p:cNvSpPr>
            <a:spLocks noGrp="1"/>
          </p:cNvSpPr>
          <p:nvPr>
            <p:ph type="sldNum" sz="quarter" idx="4"/>
          </p:nvPr>
        </p:nvSpPr>
        <p:spPr>
          <a:xfrm>
            <a:off x="93134" y="4776259"/>
            <a:ext cx="2133600" cy="274637"/>
          </a:xfrm>
        </p:spPr>
        <p:txBody>
          <a:bodyPr/>
          <a:lstStyle/>
          <a:p>
            <a:pPr algn="l"/>
            <a:fld id="{8515AC7A-E2D5-4741-BEBB-0FB10E384F9C}" type="slidenum">
              <a:rPr lang="en-US" smtClean="0"/>
              <a:pPr algn="l"/>
              <a:t>12</a:t>
            </a:fld>
            <a:endParaRPr lang="en-US" dirty="0"/>
          </a:p>
        </p:txBody>
      </p:sp>
      <p:sp>
        <p:nvSpPr>
          <p:cNvPr id="15" name="Title 1"/>
          <p:cNvSpPr txBox="1">
            <a:spLocks/>
          </p:cNvSpPr>
          <p:nvPr/>
        </p:nvSpPr>
        <p:spPr>
          <a:xfrm>
            <a:off x="481454" y="767461"/>
            <a:ext cx="8212231" cy="859747"/>
          </a:xfrm>
          <a:prstGeom prst="rect">
            <a:avLst/>
          </a:prstGeom>
          <a:ln>
            <a:noFill/>
          </a:ln>
        </p:spPr>
        <p:txBody>
          <a:bodyPr vert="horz" lIns="121912" tIns="60956" rIns="121912" bIns="60956" rtlCol="0" anchor="ctr">
            <a:noAutofit/>
          </a:bodyPr>
          <a:lstStyle>
            <a:lvl1pPr algn="l" defTabSz="914333" rtl="0" eaLnBrk="1" latinLnBrk="0" hangingPunct="1">
              <a:spcBef>
                <a:spcPct val="0"/>
              </a:spcBef>
              <a:buNone/>
              <a:defRPr sz="3200" b="1" kern="1200">
                <a:solidFill>
                  <a:srgbClr val="008AB0"/>
                </a:solidFill>
                <a:latin typeface="+mj-lt"/>
                <a:ea typeface="+mj-ea"/>
                <a:cs typeface="+mj-cs"/>
              </a:defRPr>
            </a:lvl1pPr>
          </a:lstStyle>
          <a:p>
            <a:r>
              <a:rPr lang="en-US" sz="2800" b="0" dirty="0">
                <a:solidFill>
                  <a:srgbClr val="00A8CC"/>
                </a:solidFill>
                <a:latin typeface="Arial"/>
                <a:cs typeface="Arial"/>
              </a:rPr>
              <a:t>WORLD-CLASS ENGINEERING</a:t>
            </a:r>
            <a:endParaRPr lang="en-US" sz="2800" b="0" dirty="0">
              <a:solidFill>
                <a:srgbClr val="007EB1"/>
              </a:solidFill>
              <a:latin typeface="Arial"/>
              <a:ea typeface="Verlag Book" charset="0"/>
              <a:cs typeface="Arial"/>
            </a:endParaRPr>
          </a:p>
        </p:txBody>
      </p:sp>
      <p:sp>
        <p:nvSpPr>
          <p:cNvPr id="2" name="Rectangle 1"/>
          <p:cNvSpPr/>
          <p:nvPr/>
        </p:nvSpPr>
        <p:spPr>
          <a:xfrm>
            <a:off x="481454" y="1946454"/>
            <a:ext cx="5642891" cy="830997"/>
          </a:xfrm>
          <a:prstGeom prst="rect">
            <a:avLst/>
          </a:prstGeom>
        </p:spPr>
        <p:txBody>
          <a:bodyPr wrap="none">
            <a:spAutoFit/>
          </a:bodyPr>
          <a:lstStyle/>
          <a:p>
            <a:r>
              <a:rPr lang="en-US" sz="2400" dirty="0">
                <a:solidFill>
                  <a:srgbClr val="7F7F7F"/>
                </a:solidFill>
                <a:latin typeface="Arial"/>
                <a:cs typeface="Arial"/>
              </a:rPr>
              <a:t>27 </a:t>
            </a:r>
            <a:r>
              <a:rPr lang="en-US" sz="2400" dirty="0" err="1">
                <a:solidFill>
                  <a:srgbClr val="7F7F7F"/>
                </a:solidFill>
                <a:latin typeface="Arial"/>
                <a:cs typeface="Arial"/>
              </a:rPr>
              <a:t>ageLOC</a:t>
            </a:r>
            <a:r>
              <a:rPr lang="en-US" sz="2400" baseline="30000" dirty="0">
                <a:solidFill>
                  <a:srgbClr val="7F7F7F"/>
                </a:solidFill>
                <a:latin typeface="Arial"/>
                <a:cs typeface="Arial"/>
              </a:rPr>
              <a:t>®</a:t>
            </a:r>
            <a:r>
              <a:rPr lang="en-US" sz="2400" dirty="0">
                <a:solidFill>
                  <a:srgbClr val="7F7F7F"/>
                </a:solidFill>
                <a:latin typeface="Arial"/>
                <a:cs typeface="Arial"/>
              </a:rPr>
              <a:t> patents or patents </a:t>
            </a:r>
            <a:r>
              <a:rPr lang="en-US" sz="2400" dirty="0">
                <a:solidFill>
                  <a:schemeClr val="tx1">
                    <a:lumMod val="50000"/>
                    <a:lumOff val="50000"/>
                  </a:schemeClr>
                </a:solidFill>
                <a:latin typeface="Arial"/>
                <a:cs typeface="Arial"/>
              </a:rPr>
              <a:t>pending</a:t>
            </a:r>
          </a:p>
          <a:p>
            <a:r>
              <a:rPr lang="en-US" sz="2400" dirty="0">
                <a:solidFill>
                  <a:schemeClr val="tx1">
                    <a:lumMod val="50000"/>
                    <a:lumOff val="50000"/>
                  </a:schemeClr>
                </a:solidFill>
                <a:latin typeface="Arial"/>
                <a:cs typeface="Arial"/>
              </a:rPr>
              <a:t>5 of which are for </a:t>
            </a:r>
            <a:r>
              <a:rPr lang="en-US" sz="2400" dirty="0" err="1">
                <a:solidFill>
                  <a:schemeClr val="tx1">
                    <a:lumMod val="50000"/>
                    <a:lumOff val="50000"/>
                  </a:schemeClr>
                </a:solidFill>
                <a:latin typeface="Arial"/>
                <a:cs typeface="Arial"/>
              </a:rPr>
              <a:t>ageLOC</a:t>
            </a:r>
            <a:r>
              <a:rPr lang="en-US" sz="2400" dirty="0">
                <a:solidFill>
                  <a:schemeClr val="tx1">
                    <a:lumMod val="50000"/>
                    <a:lumOff val="50000"/>
                  </a:schemeClr>
                </a:solidFill>
                <a:latin typeface="Arial"/>
                <a:cs typeface="Arial"/>
              </a:rPr>
              <a:t> Me</a:t>
            </a:r>
          </a:p>
        </p:txBody>
      </p:sp>
      <p:sp>
        <p:nvSpPr>
          <p:cNvPr id="21" name="TextBox 20"/>
          <p:cNvSpPr txBox="1"/>
          <p:nvPr/>
        </p:nvSpPr>
        <p:spPr>
          <a:xfrm>
            <a:off x="-64938" y="-62687"/>
            <a:ext cx="2233939" cy="415496"/>
          </a:xfrm>
          <a:prstGeom prst="rect">
            <a:avLst/>
          </a:prstGeom>
          <a:noFill/>
        </p:spPr>
        <p:txBody>
          <a:bodyPr wrap="none" lIns="121917" tIns="60959" rIns="121917" bIns="60959" rtlCol="0">
            <a:spAutoFit/>
          </a:bodyPr>
          <a:lstStyle/>
          <a:p>
            <a:r>
              <a:rPr lang="en-US" sz="1900" dirty="0">
                <a:solidFill>
                  <a:schemeClr val="bg1"/>
                </a:solidFill>
                <a:latin typeface="Arial"/>
                <a:cs typeface="Arial"/>
              </a:rPr>
              <a:t>let’s talk about </a:t>
            </a:r>
            <a:r>
              <a:rPr lang="en-US" sz="1900" b="1" dirty="0">
                <a:solidFill>
                  <a:schemeClr val="bg1"/>
                </a:solidFill>
                <a:latin typeface="Arial"/>
                <a:ea typeface="Verlag" charset="0"/>
                <a:cs typeface="Arial"/>
              </a:rPr>
              <a:t>me</a:t>
            </a:r>
          </a:p>
        </p:txBody>
      </p:sp>
      <p:grpSp>
        <p:nvGrpSpPr>
          <p:cNvPr id="12" name="Group 11"/>
          <p:cNvGrpSpPr/>
          <p:nvPr/>
        </p:nvGrpSpPr>
        <p:grpSpPr>
          <a:xfrm flipH="1">
            <a:off x="-89904" y="-85873"/>
            <a:ext cx="3332940" cy="495253"/>
            <a:chOff x="696493" y="185396"/>
            <a:chExt cx="2387662" cy="616900"/>
          </a:xfrm>
        </p:grpSpPr>
        <p:sp>
          <p:nvSpPr>
            <p:cNvPr id="16" name="Rectangle 15"/>
            <p:cNvSpPr/>
            <p:nvPr/>
          </p:nvSpPr>
          <p:spPr>
            <a:xfrm>
              <a:off x="696493" y="283562"/>
              <a:ext cx="2325190" cy="452656"/>
            </a:xfrm>
            <a:prstGeom prst="rect">
              <a:avLst/>
            </a:prstGeom>
            <a:solidFill>
              <a:srgbClr val="008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2773942" y="185396"/>
              <a:ext cx="310213" cy="616900"/>
            </a:xfrm>
            <a:prstGeom prst="rect">
              <a:avLst/>
            </a:prstGeom>
            <a:noFill/>
          </p:spPr>
          <p:txBody>
            <a:bodyPr wrap="none" lIns="121917" tIns="60959" rIns="121917" bIns="60959" rtlCol="0">
              <a:spAutoFit/>
            </a:bodyPr>
            <a:lstStyle/>
            <a:p>
              <a:endParaRPr lang="en-US" sz="1900" b="1" dirty="0">
                <a:solidFill>
                  <a:schemeClr val="bg1"/>
                </a:solidFill>
                <a:latin typeface="Arial"/>
                <a:ea typeface="Verlag" charset="0"/>
                <a:cs typeface="Arial"/>
              </a:endParaRPr>
            </a:p>
          </p:txBody>
        </p:sp>
      </p:grpSp>
      <p:sp>
        <p:nvSpPr>
          <p:cNvPr id="18" name="TextBox 17"/>
          <p:cNvSpPr txBox="1"/>
          <p:nvPr/>
        </p:nvSpPr>
        <p:spPr>
          <a:xfrm>
            <a:off x="0" y="-75763"/>
            <a:ext cx="3279403" cy="415496"/>
          </a:xfrm>
          <a:prstGeom prst="rect">
            <a:avLst/>
          </a:prstGeom>
          <a:noFill/>
        </p:spPr>
        <p:txBody>
          <a:bodyPr wrap="none" lIns="121917" tIns="60959" rIns="121917" bIns="60959" rtlCol="0">
            <a:spAutoFit/>
          </a:bodyPr>
          <a:lstStyle/>
          <a:p>
            <a:r>
              <a:rPr lang="en-US" sz="1900" dirty="0">
                <a:solidFill>
                  <a:schemeClr val="bg1"/>
                </a:solidFill>
                <a:latin typeface="Arial"/>
                <a:cs typeface="Arial"/>
              </a:rPr>
              <a:t>your personal </a:t>
            </a:r>
            <a:r>
              <a:rPr lang="en-US" sz="1900" b="1" dirty="0">
                <a:solidFill>
                  <a:schemeClr val="bg1"/>
                </a:solidFill>
                <a:latin typeface="Arial"/>
                <a:cs typeface="Arial"/>
              </a:rPr>
              <a:t>skin care lab</a:t>
            </a:r>
            <a:endParaRPr lang="en-US" sz="1900" b="1" dirty="0">
              <a:solidFill>
                <a:schemeClr val="bg1"/>
              </a:solidFill>
              <a:latin typeface="Arial"/>
              <a:ea typeface="Verlag" charset="0"/>
              <a:cs typeface="Arial"/>
            </a:endParaRPr>
          </a:p>
        </p:txBody>
      </p:sp>
    </p:spTree>
    <p:extLst>
      <p:ext uri="{BB962C8B-B14F-4D97-AF65-F5344CB8AC3E}">
        <p14:creationId xmlns:p14="http://schemas.microsoft.com/office/powerpoint/2010/main" val="1234823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0" name="Picture 9"/>
          <p:cNvPicPr>
            <a:picLocks noChangeAspect="1"/>
          </p:cNvPicPr>
          <p:nvPr/>
        </p:nvPicPr>
        <p:blipFill>
          <a:blip r:embed="rId3" cstate="print"/>
          <a:stretch>
            <a:fillRect/>
          </a:stretch>
        </p:blipFill>
        <p:spPr>
          <a:xfrm>
            <a:off x="8586692" y="4786884"/>
            <a:ext cx="274320" cy="274320"/>
          </a:xfrm>
          <a:prstGeom prst="rect">
            <a:avLst/>
          </a:prstGeom>
        </p:spPr>
      </p:pic>
      <p:sp>
        <p:nvSpPr>
          <p:cNvPr id="4" name="Slide Number Placeholder 3"/>
          <p:cNvSpPr>
            <a:spLocks noGrp="1"/>
          </p:cNvSpPr>
          <p:nvPr>
            <p:ph type="sldNum" sz="quarter" idx="4"/>
          </p:nvPr>
        </p:nvSpPr>
        <p:spPr>
          <a:xfrm>
            <a:off x="93134" y="4776259"/>
            <a:ext cx="2133600" cy="274637"/>
          </a:xfrm>
        </p:spPr>
        <p:txBody>
          <a:bodyPr/>
          <a:lstStyle/>
          <a:p>
            <a:pPr algn="l"/>
            <a:fld id="{8515AC7A-E2D5-4741-BEBB-0FB10E384F9C}" type="slidenum">
              <a:rPr lang="en-US" smtClean="0"/>
              <a:pPr algn="l"/>
              <a:t>13</a:t>
            </a:fld>
            <a:endParaRPr lang="en-US" dirty="0"/>
          </a:p>
        </p:txBody>
      </p:sp>
      <p:pic>
        <p:nvPicPr>
          <p:cNvPr id="11" name="Picture 10"/>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18190" t="19810" r="19715" b="8609"/>
          <a:stretch/>
        </p:blipFill>
        <p:spPr>
          <a:xfrm>
            <a:off x="3388539" y="36285"/>
            <a:ext cx="2696953" cy="4663440"/>
          </a:xfrm>
          <a:prstGeom prst="rect">
            <a:avLst/>
          </a:prstGeom>
        </p:spPr>
      </p:pic>
      <p:sp>
        <p:nvSpPr>
          <p:cNvPr id="12" name="TextBox 11"/>
          <p:cNvSpPr txBox="1"/>
          <p:nvPr/>
        </p:nvSpPr>
        <p:spPr>
          <a:xfrm>
            <a:off x="3805942" y="643532"/>
            <a:ext cx="1904187" cy="2031325"/>
          </a:xfrm>
          <a:prstGeom prst="rect">
            <a:avLst/>
          </a:prstGeom>
          <a:noFill/>
        </p:spPr>
        <p:txBody>
          <a:bodyPr wrap="none" rtlCol="0">
            <a:spAutoFit/>
          </a:bodyPr>
          <a:lstStyle/>
          <a:p>
            <a:pPr algn="ctr"/>
            <a:r>
              <a:rPr lang="en-US" sz="5400">
                <a:solidFill>
                  <a:schemeClr val="bg1"/>
                </a:solidFill>
                <a:latin typeface="Arial"/>
                <a:ea typeface="Verlag Book" charset="0"/>
                <a:cs typeface="Arial"/>
              </a:rPr>
              <a:t>$35</a:t>
            </a:r>
            <a:endParaRPr lang="en-US" sz="5400" dirty="0">
              <a:solidFill>
                <a:schemeClr val="bg1"/>
              </a:solidFill>
              <a:latin typeface="Arial"/>
              <a:ea typeface="Verlag Book" charset="0"/>
              <a:cs typeface="Arial"/>
            </a:endParaRPr>
          </a:p>
          <a:p>
            <a:pPr algn="ctr"/>
            <a:r>
              <a:rPr lang="en-US" sz="3600" dirty="0">
                <a:solidFill>
                  <a:schemeClr val="bg1"/>
                </a:solidFill>
                <a:latin typeface="Arial"/>
                <a:ea typeface="Verlag Book" charset="0"/>
                <a:cs typeface="Arial"/>
              </a:rPr>
              <a:t>million </a:t>
            </a:r>
          </a:p>
          <a:p>
            <a:pPr algn="ctr"/>
            <a:r>
              <a:rPr lang="en-US" sz="3600" dirty="0">
                <a:solidFill>
                  <a:schemeClr val="bg1"/>
                </a:solidFill>
                <a:latin typeface="Arial"/>
                <a:ea typeface="Verlag Book" charset="0"/>
                <a:cs typeface="Arial"/>
              </a:rPr>
              <a:t>invested</a:t>
            </a:r>
          </a:p>
        </p:txBody>
      </p:sp>
      <p:grpSp>
        <p:nvGrpSpPr>
          <p:cNvPr id="13" name="Group 12"/>
          <p:cNvGrpSpPr/>
          <p:nvPr/>
        </p:nvGrpSpPr>
        <p:grpSpPr>
          <a:xfrm flipH="1">
            <a:off x="-89904" y="-85873"/>
            <a:ext cx="3332940" cy="495253"/>
            <a:chOff x="696493" y="185396"/>
            <a:chExt cx="2387662" cy="616900"/>
          </a:xfrm>
        </p:grpSpPr>
        <p:sp>
          <p:nvSpPr>
            <p:cNvPr id="14" name="Rectangle 13"/>
            <p:cNvSpPr/>
            <p:nvPr/>
          </p:nvSpPr>
          <p:spPr>
            <a:xfrm>
              <a:off x="696493" y="283562"/>
              <a:ext cx="2325190" cy="452656"/>
            </a:xfrm>
            <a:prstGeom prst="rect">
              <a:avLst/>
            </a:prstGeom>
            <a:solidFill>
              <a:srgbClr val="008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2773942" y="185396"/>
              <a:ext cx="310213" cy="616900"/>
            </a:xfrm>
            <a:prstGeom prst="rect">
              <a:avLst/>
            </a:prstGeom>
            <a:noFill/>
          </p:spPr>
          <p:txBody>
            <a:bodyPr wrap="none" lIns="121917" tIns="60959" rIns="121917" bIns="60959" rtlCol="0">
              <a:spAutoFit/>
            </a:bodyPr>
            <a:lstStyle/>
            <a:p>
              <a:endParaRPr lang="en-US" sz="1900" b="1" dirty="0">
                <a:solidFill>
                  <a:schemeClr val="bg1"/>
                </a:solidFill>
                <a:latin typeface="Arial"/>
                <a:ea typeface="Verlag" charset="0"/>
                <a:cs typeface="Arial"/>
              </a:endParaRPr>
            </a:p>
          </p:txBody>
        </p:sp>
      </p:grpSp>
      <p:sp>
        <p:nvSpPr>
          <p:cNvPr id="17" name="TextBox 16"/>
          <p:cNvSpPr txBox="1"/>
          <p:nvPr/>
        </p:nvSpPr>
        <p:spPr>
          <a:xfrm>
            <a:off x="0" y="-75763"/>
            <a:ext cx="3279403" cy="415496"/>
          </a:xfrm>
          <a:prstGeom prst="rect">
            <a:avLst/>
          </a:prstGeom>
          <a:noFill/>
        </p:spPr>
        <p:txBody>
          <a:bodyPr wrap="none" lIns="121917" tIns="60959" rIns="121917" bIns="60959" rtlCol="0">
            <a:spAutoFit/>
          </a:bodyPr>
          <a:lstStyle/>
          <a:p>
            <a:r>
              <a:rPr lang="en-US" sz="1900" dirty="0">
                <a:solidFill>
                  <a:schemeClr val="bg1"/>
                </a:solidFill>
                <a:latin typeface="Arial"/>
                <a:cs typeface="Arial"/>
              </a:rPr>
              <a:t>your personal </a:t>
            </a:r>
            <a:r>
              <a:rPr lang="en-US" sz="1900" b="1" dirty="0">
                <a:solidFill>
                  <a:schemeClr val="bg1"/>
                </a:solidFill>
                <a:latin typeface="Arial"/>
                <a:cs typeface="Arial"/>
              </a:rPr>
              <a:t>skin care lab</a:t>
            </a:r>
            <a:endParaRPr lang="en-US" sz="1900" b="1" dirty="0">
              <a:solidFill>
                <a:schemeClr val="bg1"/>
              </a:solidFill>
              <a:latin typeface="Arial"/>
              <a:ea typeface="Verlag" charset="0"/>
              <a:cs typeface="Arial"/>
            </a:endParaRPr>
          </a:p>
        </p:txBody>
      </p:sp>
    </p:spTree>
    <p:extLst>
      <p:ext uri="{BB962C8B-B14F-4D97-AF65-F5344CB8AC3E}">
        <p14:creationId xmlns:p14="http://schemas.microsoft.com/office/powerpoint/2010/main" val="1841064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0" name="Picture 9"/>
          <p:cNvPicPr>
            <a:picLocks noChangeAspect="1"/>
          </p:cNvPicPr>
          <p:nvPr/>
        </p:nvPicPr>
        <p:blipFill>
          <a:blip r:embed="rId3" cstate="print"/>
          <a:stretch>
            <a:fillRect/>
          </a:stretch>
        </p:blipFill>
        <p:spPr>
          <a:xfrm>
            <a:off x="8586692" y="4786884"/>
            <a:ext cx="274320" cy="274320"/>
          </a:xfrm>
          <a:prstGeom prst="rect">
            <a:avLst/>
          </a:prstGeom>
        </p:spPr>
      </p:pic>
      <p:sp>
        <p:nvSpPr>
          <p:cNvPr id="4" name="Slide Number Placeholder 3"/>
          <p:cNvSpPr>
            <a:spLocks noGrp="1"/>
          </p:cNvSpPr>
          <p:nvPr>
            <p:ph type="sldNum" sz="quarter" idx="4"/>
          </p:nvPr>
        </p:nvSpPr>
        <p:spPr>
          <a:xfrm>
            <a:off x="93134" y="4776259"/>
            <a:ext cx="2133600" cy="274637"/>
          </a:xfrm>
        </p:spPr>
        <p:txBody>
          <a:bodyPr/>
          <a:lstStyle/>
          <a:p>
            <a:pPr algn="l"/>
            <a:fld id="{8515AC7A-E2D5-4741-BEBB-0FB10E384F9C}" type="slidenum">
              <a:rPr lang="en-US" smtClean="0"/>
              <a:pPr algn="l"/>
              <a:t>14</a:t>
            </a:fld>
            <a:endParaRPr lang="en-US" dirty="0"/>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90175" y="220717"/>
            <a:ext cx="2953825" cy="4483871"/>
          </a:xfrm>
          <a:prstGeom prst="rect">
            <a:avLst/>
          </a:prstGeom>
        </p:spPr>
      </p:pic>
      <p:pic>
        <p:nvPicPr>
          <p:cNvPr id="11" name="Picture 16" descr="Image result for good design award"/>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1235" y="1176936"/>
            <a:ext cx="1490062" cy="1490062"/>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1" descr="http://www.sparkawards.com/wp-content/themes/istudio/images/sparklogo.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71192" y="2787734"/>
            <a:ext cx="2055542" cy="642357"/>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40827" y="1185404"/>
            <a:ext cx="1678881" cy="1445455"/>
          </a:xfrm>
          <a:prstGeom prst="rect">
            <a:avLst/>
          </a:prstGeom>
        </p:spPr>
      </p:pic>
      <p:pic>
        <p:nvPicPr>
          <p:cNvPr id="14" name="Picture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26734" y="1185404"/>
            <a:ext cx="1193479" cy="1490062"/>
          </a:xfrm>
          <a:prstGeom prst="rect">
            <a:avLst/>
          </a:prstGeom>
        </p:spPr>
      </p:pic>
      <p:sp>
        <p:nvSpPr>
          <p:cNvPr id="15" name="Title 1"/>
          <p:cNvSpPr txBox="1">
            <a:spLocks/>
          </p:cNvSpPr>
          <p:nvPr/>
        </p:nvSpPr>
        <p:spPr>
          <a:xfrm>
            <a:off x="374461" y="420367"/>
            <a:ext cx="8212231" cy="859747"/>
          </a:xfrm>
          <a:prstGeom prst="rect">
            <a:avLst/>
          </a:prstGeom>
        </p:spPr>
        <p:txBody>
          <a:bodyPr vert="horz" lIns="121912" tIns="60956" rIns="121912" bIns="60956" rtlCol="0" anchor="ctr">
            <a:noAutofit/>
          </a:bodyPr>
          <a:lstStyle>
            <a:lvl1pPr algn="l" defTabSz="914333" rtl="0" eaLnBrk="1" latinLnBrk="0" hangingPunct="1">
              <a:spcBef>
                <a:spcPct val="0"/>
              </a:spcBef>
              <a:buNone/>
              <a:defRPr sz="3200" b="1" kern="1200">
                <a:solidFill>
                  <a:srgbClr val="008AB0"/>
                </a:solidFill>
                <a:latin typeface="+mj-lt"/>
                <a:ea typeface="+mj-ea"/>
                <a:cs typeface="+mj-cs"/>
              </a:defRPr>
            </a:lvl1pPr>
          </a:lstStyle>
          <a:p>
            <a:r>
              <a:rPr lang="en-US" sz="2800" b="0" dirty="0">
                <a:solidFill>
                  <a:srgbClr val="00A8CC"/>
                </a:solidFill>
                <a:latin typeface="Arial"/>
                <a:cs typeface="Arial"/>
              </a:rPr>
              <a:t>WORLD-CLASS DESIGN</a:t>
            </a:r>
            <a:endParaRPr lang="en-US" sz="2800" b="0" dirty="0">
              <a:solidFill>
                <a:srgbClr val="007EB1"/>
              </a:solidFill>
              <a:latin typeface="Arial"/>
              <a:ea typeface="Verlag Book" charset="0"/>
              <a:cs typeface="Arial"/>
            </a:endParaRPr>
          </a:p>
        </p:txBody>
      </p:sp>
      <p:grpSp>
        <p:nvGrpSpPr>
          <p:cNvPr id="16" name="Group 15"/>
          <p:cNvGrpSpPr/>
          <p:nvPr/>
        </p:nvGrpSpPr>
        <p:grpSpPr>
          <a:xfrm flipH="1">
            <a:off x="-89904" y="-85873"/>
            <a:ext cx="3332940" cy="495253"/>
            <a:chOff x="696493" y="185396"/>
            <a:chExt cx="2387662" cy="616900"/>
          </a:xfrm>
        </p:grpSpPr>
        <p:sp>
          <p:nvSpPr>
            <p:cNvPr id="17" name="Rectangle 16"/>
            <p:cNvSpPr/>
            <p:nvPr/>
          </p:nvSpPr>
          <p:spPr>
            <a:xfrm>
              <a:off x="696493" y="283562"/>
              <a:ext cx="2325190" cy="452656"/>
            </a:xfrm>
            <a:prstGeom prst="rect">
              <a:avLst/>
            </a:prstGeom>
            <a:solidFill>
              <a:srgbClr val="008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2773942" y="185396"/>
              <a:ext cx="310213" cy="616900"/>
            </a:xfrm>
            <a:prstGeom prst="rect">
              <a:avLst/>
            </a:prstGeom>
            <a:noFill/>
          </p:spPr>
          <p:txBody>
            <a:bodyPr wrap="none" lIns="121917" tIns="60959" rIns="121917" bIns="60959" rtlCol="0">
              <a:spAutoFit/>
            </a:bodyPr>
            <a:lstStyle/>
            <a:p>
              <a:endParaRPr lang="en-US" sz="1900" b="1" dirty="0">
                <a:solidFill>
                  <a:schemeClr val="bg1"/>
                </a:solidFill>
                <a:latin typeface="Arial"/>
                <a:ea typeface="Verlag" charset="0"/>
                <a:cs typeface="Arial"/>
              </a:endParaRPr>
            </a:p>
          </p:txBody>
        </p:sp>
      </p:grpSp>
      <p:sp>
        <p:nvSpPr>
          <p:cNvPr id="19" name="TextBox 18"/>
          <p:cNvSpPr txBox="1"/>
          <p:nvPr/>
        </p:nvSpPr>
        <p:spPr>
          <a:xfrm>
            <a:off x="0" y="-75763"/>
            <a:ext cx="3279403" cy="415496"/>
          </a:xfrm>
          <a:prstGeom prst="rect">
            <a:avLst/>
          </a:prstGeom>
          <a:noFill/>
        </p:spPr>
        <p:txBody>
          <a:bodyPr wrap="none" lIns="121917" tIns="60959" rIns="121917" bIns="60959" rtlCol="0">
            <a:spAutoFit/>
          </a:bodyPr>
          <a:lstStyle/>
          <a:p>
            <a:r>
              <a:rPr lang="en-US" sz="1900" dirty="0">
                <a:solidFill>
                  <a:schemeClr val="bg1"/>
                </a:solidFill>
                <a:latin typeface="Arial"/>
                <a:cs typeface="Arial"/>
              </a:rPr>
              <a:t>your personal </a:t>
            </a:r>
            <a:r>
              <a:rPr lang="en-US" sz="1900" b="1" dirty="0">
                <a:solidFill>
                  <a:schemeClr val="bg1"/>
                </a:solidFill>
                <a:latin typeface="Arial"/>
                <a:cs typeface="Arial"/>
              </a:rPr>
              <a:t>skin care lab</a:t>
            </a:r>
            <a:endParaRPr lang="en-US" sz="1900" b="1" dirty="0">
              <a:solidFill>
                <a:schemeClr val="bg1"/>
              </a:solidFill>
              <a:latin typeface="Arial"/>
              <a:ea typeface="Verlag" charset="0"/>
              <a:cs typeface="Arial"/>
            </a:endParaRPr>
          </a:p>
        </p:txBody>
      </p:sp>
      <p:pic>
        <p:nvPicPr>
          <p:cNvPr id="2" name="Picture 1" descr="techies 2016 logo official.jpg.jpe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26102" y="2925597"/>
            <a:ext cx="1685449" cy="1246058"/>
          </a:xfrm>
          <a:prstGeom prst="rect">
            <a:avLst/>
          </a:prstGeom>
          <a:ln>
            <a:solidFill>
              <a:schemeClr val="tx1">
                <a:lumMod val="50000"/>
                <a:lumOff val="50000"/>
              </a:schemeClr>
            </a:solidFill>
          </a:ln>
        </p:spPr>
      </p:pic>
      <p:pic>
        <p:nvPicPr>
          <p:cNvPr id="3" name="Picture 2" descr="A'Design-logo-big-red-01.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45668" y="505037"/>
            <a:ext cx="1278466" cy="2025090"/>
          </a:xfrm>
          <a:prstGeom prst="rect">
            <a:avLst/>
          </a:prstGeom>
        </p:spPr>
      </p:pic>
      <p:pic>
        <p:nvPicPr>
          <p:cNvPr id="5" name="Picture 4" descr="BSL - Winner 2016.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7943" y="3455492"/>
            <a:ext cx="1257300" cy="1257300"/>
          </a:xfrm>
          <a:prstGeom prst="rect">
            <a:avLst/>
          </a:prstGeom>
        </p:spPr>
      </p:pic>
      <p:pic>
        <p:nvPicPr>
          <p:cNvPr id="7" name="Picture 6" descr="Most Innovative Skin Care Nutrition Product Manufacturer Recognised Glob....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33335" y="2787734"/>
            <a:ext cx="1909702" cy="1468603"/>
          </a:xfrm>
          <a:prstGeom prst="rect">
            <a:avLst/>
          </a:prstGeom>
        </p:spPr>
      </p:pic>
    </p:spTree>
    <p:extLst>
      <p:ext uri="{BB962C8B-B14F-4D97-AF65-F5344CB8AC3E}">
        <p14:creationId xmlns:p14="http://schemas.microsoft.com/office/powerpoint/2010/main" val="1218002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76612" y="56749"/>
            <a:ext cx="2280365" cy="2968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22" y="4526340"/>
            <a:ext cx="2277534" cy="591761"/>
          </a:xfrm>
          <a:prstGeom prst="rect">
            <a:avLst/>
          </a:prstGeom>
        </p:spPr>
      </p:pic>
      <p:pic>
        <p:nvPicPr>
          <p:cNvPr id="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0" y="1507008"/>
            <a:ext cx="2270127" cy="1483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內容版面配置區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41184" y="1036699"/>
            <a:ext cx="3759201" cy="2592235"/>
          </a:xfrm>
          <a:prstGeom prst="rect">
            <a:avLst/>
          </a:prstGeom>
        </p:spPr>
      </p:pic>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40764" y="36849"/>
            <a:ext cx="1566368" cy="1566368"/>
          </a:xfrm>
          <a:prstGeom prst="rect">
            <a:avLst/>
          </a:prstGeom>
        </p:spPr>
      </p:pic>
      <p:pic>
        <p:nvPicPr>
          <p:cNvPr id="6" name="Picture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346" y="2988733"/>
            <a:ext cx="2273333" cy="1484486"/>
          </a:xfrm>
          <a:prstGeom prst="rect">
            <a:avLst/>
          </a:prstGeom>
        </p:spPr>
      </p:pic>
      <p:pic>
        <p:nvPicPr>
          <p:cNvPr id="32" name="Picture 2" descr="C:\Users\msjang\Desktop\중앙일보_조셉 창 인터뷰\final\Nov. 13, 2015_Joongang_Joe_interview.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721482" y="50806"/>
            <a:ext cx="2213652" cy="9674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12847" y="2027740"/>
            <a:ext cx="1344791" cy="1729017"/>
          </a:xfrm>
          <a:prstGeom prst="rect">
            <a:avLst/>
          </a:prstGeom>
        </p:spPr>
      </p:pic>
      <p:pic>
        <p:nvPicPr>
          <p:cNvPr id="8" name="Picture 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70783" y="3536860"/>
            <a:ext cx="1192763" cy="1581241"/>
          </a:xfrm>
          <a:prstGeom prst="rect">
            <a:avLst/>
          </a:prstGeom>
        </p:spPr>
      </p:pic>
      <p:pic>
        <p:nvPicPr>
          <p:cNvPr id="9" name="Picture 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3868" y="45242"/>
            <a:ext cx="1182371" cy="1425579"/>
          </a:xfrm>
          <a:prstGeom prst="rect">
            <a:avLst/>
          </a:prstGeom>
        </p:spPr>
      </p:pic>
      <p:pic>
        <p:nvPicPr>
          <p:cNvPr id="10" name="Picture 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373449" y="3038772"/>
            <a:ext cx="1516719" cy="2022292"/>
          </a:xfrm>
          <a:prstGeom prst="rect">
            <a:avLst/>
          </a:prstGeom>
        </p:spPr>
      </p:pic>
      <p:pic>
        <p:nvPicPr>
          <p:cNvPr id="11" name="Picture 10"/>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352506" y="3943189"/>
            <a:ext cx="1734464" cy="1156027"/>
          </a:xfrm>
          <a:prstGeom prst="rect">
            <a:avLst/>
          </a:prstGeom>
        </p:spPr>
      </p:pic>
      <p:pic>
        <p:nvPicPr>
          <p:cNvPr id="12" name="Picture 11"/>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557507" y="1651129"/>
            <a:ext cx="1554862" cy="2221232"/>
          </a:xfrm>
          <a:prstGeom prst="rect">
            <a:avLst/>
          </a:prstGeom>
        </p:spPr>
      </p:pic>
      <p:pic>
        <p:nvPicPr>
          <p:cNvPr id="19" name="Picture 18"/>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5187859" y="3705585"/>
            <a:ext cx="1070105" cy="1387115"/>
          </a:xfrm>
          <a:prstGeom prst="rect">
            <a:avLst/>
          </a:prstGeom>
        </p:spPr>
      </p:pic>
      <p:pic>
        <p:nvPicPr>
          <p:cNvPr id="23" name="Picture 22"/>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6290405" y="3705584"/>
            <a:ext cx="992849" cy="1387115"/>
          </a:xfrm>
          <a:prstGeom prst="rect">
            <a:avLst/>
          </a:prstGeom>
        </p:spPr>
      </p:pic>
      <p:pic>
        <p:nvPicPr>
          <p:cNvPr id="22" name="Picture 21"/>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999641" y="79183"/>
            <a:ext cx="1476426" cy="1912133"/>
          </a:xfrm>
          <a:prstGeom prst="rect">
            <a:avLst/>
          </a:prstGeom>
        </p:spPr>
      </p:pic>
    </p:spTree>
    <p:extLst>
      <p:ext uri="{BB962C8B-B14F-4D97-AF65-F5344CB8AC3E}">
        <p14:creationId xmlns:p14="http://schemas.microsoft.com/office/powerpoint/2010/main" val="80581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3900" y="0"/>
            <a:ext cx="5143500" cy="5143500"/>
          </a:xfrm>
          <a:prstGeom prst="rect">
            <a:avLst/>
          </a:prstGeom>
        </p:spPr>
      </p:pic>
    </p:spTree>
    <p:extLst>
      <p:ext uri="{BB962C8B-B14F-4D97-AF65-F5344CB8AC3E}">
        <p14:creationId xmlns:p14="http://schemas.microsoft.com/office/powerpoint/2010/main" val="66265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3900" y="0"/>
            <a:ext cx="5143500" cy="5143500"/>
          </a:xfrm>
          <a:prstGeom prst="rect">
            <a:avLst/>
          </a:prstGeom>
        </p:spPr>
      </p:pic>
    </p:spTree>
    <p:extLst>
      <p:ext uri="{BB962C8B-B14F-4D97-AF65-F5344CB8AC3E}">
        <p14:creationId xmlns:p14="http://schemas.microsoft.com/office/powerpoint/2010/main" val="469996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3900" y="0"/>
            <a:ext cx="5143500" cy="5143500"/>
          </a:xfrm>
          <a:prstGeom prst="rect">
            <a:avLst/>
          </a:prstGeom>
        </p:spPr>
      </p:pic>
    </p:spTree>
    <p:extLst>
      <p:ext uri="{BB962C8B-B14F-4D97-AF65-F5344CB8AC3E}">
        <p14:creationId xmlns:p14="http://schemas.microsoft.com/office/powerpoint/2010/main" val="90989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3900" y="0"/>
            <a:ext cx="5143500" cy="5143500"/>
          </a:xfrm>
          <a:prstGeom prst="rect">
            <a:avLst/>
          </a:prstGeom>
        </p:spPr>
      </p:pic>
    </p:spTree>
    <p:extLst>
      <p:ext uri="{BB962C8B-B14F-4D97-AF65-F5344CB8AC3E}">
        <p14:creationId xmlns:p14="http://schemas.microsoft.com/office/powerpoint/2010/main" val="23230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stretch>
            <a:fillRect/>
          </a:stretch>
        </p:blipFill>
        <p:spPr>
          <a:xfrm>
            <a:off x="8586692" y="4786884"/>
            <a:ext cx="274320" cy="274320"/>
          </a:xfrm>
          <a:prstGeom prst="rect">
            <a:avLst/>
          </a:prstGeom>
        </p:spPr>
      </p:pic>
      <p:sp>
        <p:nvSpPr>
          <p:cNvPr id="4" name="Slide Number Placeholder 3"/>
          <p:cNvSpPr>
            <a:spLocks noGrp="1"/>
          </p:cNvSpPr>
          <p:nvPr>
            <p:ph type="sldNum" sz="quarter" idx="4294967295"/>
          </p:nvPr>
        </p:nvSpPr>
        <p:spPr>
          <a:xfrm>
            <a:off x="0" y="4776788"/>
            <a:ext cx="2133600" cy="274637"/>
          </a:xfrm>
          <a:prstGeom prst="rect">
            <a:avLst/>
          </a:prstGeom>
        </p:spPr>
        <p:txBody>
          <a:bodyPr/>
          <a:lstStyle/>
          <a:p>
            <a:pPr algn="l"/>
            <a:fld id="{8515AC7A-E2D5-4741-BEBB-0FB10E384F9C}" type="slidenum">
              <a:rPr lang="en-US" smtClean="0"/>
              <a:pPr algn="l"/>
              <a:t>2</a:t>
            </a:fld>
            <a:endParaRPr lang="en-US" dirty="0"/>
          </a:p>
        </p:txBody>
      </p:sp>
      <p:grpSp>
        <p:nvGrpSpPr>
          <p:cNvPr id="7" name="Group 6"/>
          <p:cNvGrpSpPr/>
          <p:nvPr/>
        </p:nvGrpSpPr>
        <p:grpSpPr>
          <a:xfrm>
            <a:off x="1" y="459683"/>
            <a:ext cx="9144000" cy="4790802"/>
            <a:chOff x="0" y="470263"/>
            <a:chExt cx="12192000" cy="6387736"/>
          </a:xfrm>
        </p:grpSpPr>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6921"/>
            <a:stretch/>
          </p:blipFill>
          <p:spPr>
            <a:xfrm>
              <a:off x="2542953" y="470263"/>
              <a:ext cx="9649047" cy="638338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7484" r="37324"/>
            <a:stretch/>
          </p:blipFill>
          <p:spPr>
            <a:xfrm>
              <a:off x="0" y="2090056"/>
              <a:ext cx="3047999" cy="4767943"/>
            </a:xfrm>
            <a:prstGeom prst="rect">
              <a:avLst/>
            </a:prstGeom>
          </p:spPr>
        </p:pic>
      </p:grpSp>
      <p:sp>
        <p:nvSpPr>
          <p:cNvPr id="14" name="Title 1"/>
          <p:cNvSpPr txBox="1">
            <a:spLocks/>
          </p:cNvSpPr>
          <p:nvPr/>
        </p:nvSpPr>
        <p:spPr>
          <a:xfrm>
            <a:off x="4039504" y="501714"/>
            <a:ext cx="4986497" cy="859747"/>
          </a:xfrm>
          <a:prstGeom prst="rect">
            <a:avLst/>
          </a:prstGeom>
        </p:spPr>
        <p:txBody>
          <a:bodyPr vert="horz" lIns="121912" tIns="60956" rIns="121912" bIns="60956" rtlCol="0" anchor="ctr">
            <a:noAutofit/>
          </a:bodyPr>
          <a:lstStyle>
            <a:lvl1pPr algn="l" defTabSz="914333" rtl="0" eaLnBrk="1" latinLnBrk="0" hangingPunct="1">
              <a:spcBef>
                <a:spcPct val="0"/>
              </a:spcBef>
              <a:buNone/>
              <a:defRPr sz="3200" b="1" kern="1200">
                <a:solidFill>
                  <a:srgbClr val="008AB0"/>
                </a:solidFill>
                <a:latin typeface="+mj-lt"/>
                <a:ea typeface="+mj-ea"/>
                <a:cs typeface="+mj-cs"/>
              </a:defRPr>
            </a:lvl1pPr>
          </a:lstStyle>
          <a:p>
            <a:r>
              <a:rPr lang="en-US" sz="2800" b="0" dirty="0">
                <a:solidFill>
                  <a:srgbClr val="00A8CC"/>
                </a:solidFill>
                <a:latin typeface="Arial"/>
                <a:cs typeface="Arial"/>
              </a:rPr>
              <a:t>CONVENIENT AND EASY TO USE</a:t>
            </a:r>
            <a:endParaRPr lang="en-US" sz="2800" b="0" dirty="0">
              <a:latin typeface="Arial"/>
              <a:ea typeface="Verlag Book" charset="0"/>
              <a:cs typeface="Arial"/>
            </a:endParaRPr>
          </a:p>
        </p:txBody>
      </p:sp>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57724" y="459682"/>
            <a:ext cx="2828552" cy="4672043"/>
          </a:xfrm>
          <a:prstGeom prst="rect">
            <a:avLst/>
          </a:prstGeom>
        </p:spPr>
      </p:pic>
      <p:grpSp>
        <p:nvGrpSpPr>
          <p:cNvPr id="11" name="Group 10"/>
          <p:cNvGrpSpPr/>
          <p:nvPr/>
        </p:nvGrpSpPr>
        <p:grpSpPr>
          <a:xfrm flipH="1">
            <a:off x="-79407" y="-85873"/>
            <a:ext cx="2157469" cy="495253"/>
            <a:chOff x="696493" y="185396"/>
            <a:chExt cx="2387662" cy="616900"/>
          </a:xfrm>
        </p:grpSpPr>
        <p:sp>
          <p:nvSpPr>
            <p:cNvPr id="13" name="Rectangle 12"/>
            <p:cNvSpPr/>
            <p:nvPr/>
          </p:nvSpPr>
          <p:spPr>
            <a:xfrm>
              <a:off x="696493" y="283562"/>
              <a:ext cx="2325190" cy="452656"/>
            </a:xfrm>
            <a:prstGeom prst="rect">
              <a:avLst/>
            </a:prstGeom>
            <a:solidFill>
              <a:srgbClr val="008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2773942" y="185396"/>
              <a:ext cx="310213" cy="616900"/>
            </a:xfrm>
            <a:prstGeom prst="rect">
              <a:avLst/>
            </a:prstGeom>
            <a:noFill/>
          </p:spPr>
          <p:txBody>
            <a:bodyPr wrap="none" lIns="121917" tIns="60959" rIns="121917" bIns="60959" rtlCol="0">
              <a:spAutoFit/>
            </a:bodyPr>
            <a:lstStyle/>
            <a:p>
              <a:endParaRPr lang="en-US" sz="1900" b="1" dirty="0">
                <a:solidFill>
                  <a:schemeClr val="bg1"/>
                </a:solidFill>
                <a:latin typeface="Arial"/>
                <a:ea typeface="Verlag" charset="0"/>
                <a:cs typeface="Arial"/>
              </a:endParaRPr>
            </a:p>
          </p:txBody>
        </p:sp>
      </p:grpSp>
      <p:sp>
        <p:nvSpPr>
          <p:cNvPr id="16" name="TextBox 15"/>
          <p:cNvSpPr txBox="1"/>
          <p:nvPr/>
        </p:nvSpPr>
        <p:spPr>
          <a:xfrm>
            <a:off x="-64938" y="-67094"/>
            <a:ext cx="2233939" cy="415496"/>
          </a:xfrm>
          <a:prstGeom prst="rect">
            <a:avLst/>
          </a:prstGeom>
          <a:noFill/>
        </p:spPr>
        <p:txBody>
          <a:bodyPr wrap="none" lIns="121917" tIns="60959" rIns="121917" bIns="60959" rtlCol="0">
            <a:spAutoFit/>
          </a:bodyPr>
          <a:lstStyle/>
          <a:p>
            <a:r>
              <a:rPr lang="en-US" sz="1900" dirty="0">
                <a:solidFill>
                  <a:schemeClr val="bg1"/>
                </a:solidFill>
                <a:latin typeface="Arial"/>
                <a:cs typeface="Arial"/>
              </a:rPr>
              <a:t>let’s talk about </a:t>
            </a:r>
            <a:r>
              <a:rPr lang="en-US" sz="1900" b="1" dirty="0">
                <a:solidFill>
                  <a:schemeClr val="bg1"/>
                </a:solidFill>
                <a:latin typeface="Arial"/>
                <a:ea typeface="Verlag" charset="0"/>
                <a:cs typeface="Arial"/>
              </a:rPr>
              <a:t>me</a:t>
            </a:r>
          </a:p>
        </p:txBody>
      </p:sp>
    </p:spTree>
    <p:extLst>
      <p:ext uri="{BB962C8B-B14F-4D97-AF65-F5344CB8AC3E}">
        <p14:creationId xmlns:p14="http://schemas.microsoft.com/office/powerpoint/2010/main" val="1720232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0" presetClass="path" presetSubtype="0" accel="50000" decel="50000" fill="hold" nodeType="afterEffect">
                                  <p:stCondLst>
                                    <p:cond delay="0"/>
                                  </p:stCondLst>
                                  <p:childTnLst>
                                    <p:animMotion origin="layout" path="M -0.01133 -0.00023 L -0.24987 -0.00023 " pathEditMode="relative" ptsTypes="AA">
                                      <p:cBhvr>
                                        <p:cTn id="14" dur="2000" fill="hold"/>
                                        <p:tgtEl>
                                          <p:spTgt spid="12"/>
                                        </p:tgtEl>
                                        <p:attrNameLst>
                                          <p:attrName>ppt_x</p:attrName>
                                          <p:attrName>ppt_y</p:attrName>
                                        </p:attrNameLst>
                                      </p:cBhvr>
                                    </p:animMotion>
                                  </p:childTnLst>
                                </p:cTn>
                              </p:par>
                              <p:par>
                                <p:cTn id="15" presetID="2" presetClass="entr" presetSubtype="2" fill="hold" grpId="0" nodeType="withEffect">
                                  <p:stCondLst>
                                    <p:cond delay="50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1+#ppt_w/2"/>
                                          </p:val>
                                        </p:tav>
                                        <p:tav tm="100000">
                                          <p:val>
                                            <p:strVal val="#ppt_x"/>
                                          </p:val>
                                        </p:tav>
                                      </p:tavLst>
                                    </p:anim>
                                    <p:anim calcmode="lin" valueType="num">
                                      <p:cBhvr additive="base">
                                        <p:cTn id="1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3900" y="0"/>
            <a:ext cx="5143500" cy="5143500"/>
          </a:xfrm>
          <a:prstGeom prst="rect">
            <a:avLst/>
          </a:prstGeom>
        </p:spPr>
      </p:pic>
    </p:spTree>
    <p:extLst>
      <p:ext uri="{BB962C8B-B14F-4D97-AF65-F5344CB8AC3E}">
        <p14:creationId xmlns:p14="http://schemas.microsoft.com/office/powerpoint/2010/main" val="83976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15718" y="1338593"/>
            <a:ext cx="1712564" cy="4229330"/>
          </a:xfrm>
          <a:prstGeom prst="rect">
            <a:avLst/>
          </a:prstGeom>
        </p:spPr>
      </p:pic>
      <p:sp>
        <p:nvSpPr>
          <p:cNvPr id="3" name="TextBox 2"/>
          <p:cNvSpPr txBox="1"/>
          <p:nvPr/>
        </p:nvSpPr>
        <p:spPr>
          <a:xfrm>
            <a:off x="1" y="372673"/>
            <a:ext cx="9143999" cy="523220"/>
          </a:xfrm>
          <a:prstGeom prst="rect">
            <a:avLst/>
          </a:prstGeom>
          <a:noFill/>
        </p:spPr>
        <p:txBody>
          <a:bodyPr wrap="square" rtlCol="0">
            <a:spAutoFit/>
          </a:bodyPr>
          <a:lstStyle/>
          <a:p>
            <a:pPr algn="ctr"/>
            <a:r>
              <a:rPr lang="en-US" sz="2800" cap="all" dirty="0">
                <a:solidFill>
                  <a:srgbClr val="00A8CC"/>
                </a:solidFill>
                <a:latin typeface="Arial" charset="0"/>
                <a:ea typeface="Arial" charset="0"/>
                <a:cs typeface="Arial" charset="0"/>
              </a:rPr>
              <a:t>The Future Is Here…Are You Ready?</a:t>
            </a:r>
          </a:p>
        </p:txBody>
      </p:sp>
    </p:spTree>
    <p:extLst>
      <p:ext uri="{BB962C8B-B14F-4D97-AF65-F5344CB8AC3E}">
        <p14:creationId xmlns:p14="http://schemas.microsoft.com/office/powerpoint/2010/main" val="865826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0" name="Picture 9"/>
          <p:cNvPicPr>
            <a:picLocks noChangeAspect="1"/>
          </p:cNvPicPr>
          <p:nvPr/>
        </p:nvPicPr>
        <p:blipFill>
          <a:blip r:embed="rId3" cstate="print"/>
          <a:stretch>
            <a:fillRect/>
          </a:stretch>
        </p:blipFill>
        <p:spPr>
          <a:xfrm>
            <a:off x="8586692" y="4786884"/>
            <a:ext cx="274320" cy="274320"/>
          </a:xfrm>
          <a:prstGeom prst="rect">
            <a:avLst/>
          </a:prstGeom>
        </p:spPr>
      </p:pic>
      <p:sp>
        <p:nvSpPr>
          <p:cNvPr id="4" name="Slide Number Placeholder 3"/>
          <p:cNvSpPr>
            <a:spLocks noGrp="1"/>
          </p:cNvSpPr>
          <p:nvPr>
            <p:ph type="sldNum" sz="quarter" idx="4"/>
          </p:nvPr>
        </p:nvSpPr>
        <p:spPr>
          <a:xfrm>
            <a:off x="93134" y="4776259"/>
            <a:ext cx="2133600" cy="274637"/>
          </a:xfrm>
        </p:spPr>
        <p:txBody>
          <a:bodyPr/>
          <a:lstStyle/>
          <a:p>
            <a:pPr algn="l"/>
            <a:fld id="{8515AC7A-E2D5-4741-BEBB-0FB10E384F9C}" type="slidenum">
              <a:rPr lang="en-US" smtClean="0"/>
              <a:pPr algn="l"/>
              <a:t>3</a:t>
            </a:fld>
            <a:endParaRPr lang="en-US" dirty="0"/>
          </a:p>
        </p:txBody>
      </p:sp>
      <p:sp>
        <p:nvSpPr>
          <p:cNvPr id="25" name="TextBox 24"/>
          <p:cNvSpPr txBox="1"/>
          <p:nvPr/>
        </p:nvSpPr>
        <p:spPr>
          <a:xfrm>
            <a:off x="23328" y="779"/>
            <a:ext cx="2185097" cy="430885"/>
          </a:xfrm>
          <a:prstGeom prst="rect">
            <a:avLst/>
          </a:prstGeom>
          <a:noFill/>
        </p:spPr>
        <p:txBody>
          <a:bodyPr wrap="none" lIns="121917" tIns="60959" rIns="121917" bIns="60959" rtlCol="0">
            <a:spAutoFit/>
          </a:bodyPr>
          <a:lstStyle/>
          <a:p>
            <a:r>
              <a:rPr lang="en-US" sz="2000" dirty="0">
                <a:solidFill>
                  <a:schemeClr val="bg1"/>
                </a:solidFill>
                <a:latin typeface="Arial"/>
                <a:cs typeface="Arial"/>
              </a:rPr>
              <a:t>let’s talk about </a:t>
            </a:r>
            <a:r>
              <a:rPr lang="en-US" sz="2000" b="1" dirty="0">
                <a:solidFill>
                  <a:schemeClr val="bg1"/>
                </a:solidFill>
                <a:latin typeface="Arial"/>
                <a:ea typeface="Verlag" charset="0"/>
                <a:cs typeface="Arial"/>
              </a:rPr>
              <a:t>m</a:t>
            </a:r>
          </a:p>
        </p:txBody>
      </p:sp>
      <p:sp>
        <p:nvSpPr>
          <p:cNvPr id="14" name="Content Placeholder 6"/>
          <p:cNvSpPr txBox="1">
            <a:spLocks/>
          </p:cNvSpPr>
          <p:nvPr/>
        </p:nvSpPr>
        <p:spPr>
          <a:xfrm>
            <a:off x="422494" y="1783428"/>
            <a:ext cx="5536868" cy="2921159"/>
          </a:xfrm>
          <a:prstGeom prst="rect">
            <a:avLst/>
          </a:prstGeom>
        </p:spPr>
        <p:txBody>
          <a:bodyPr vert="horz" lIns="121891" tIns="60945" rIns="121891" bIns="60945" rtlCol="0">
            <a:noAutofit/>
          </a:bodyPr>
          <a:lstStyle>
            <a:lvl1pPr marL="0" indent="-180000" algn="l" defTabSz="457200" rtl="0" eaLnBrk="1" latinLnBrk="0" hangingPunct="1">
              <a:spcBef>
                <a:spcPts val="0"/>
              </a:spcBef>
              <a:spcAft>
                <a:spcPts val="600"/>
              </a:spcAft>
              <a:buFont typeface="Arial"/>
              <a:buNone/>
              <a:defRPr sz="1400" b="0" i="0" kern="1200" baseline="0">
                <a:solidFill>
                  <a:schemeClr val="tx1"/>
                </a:solidFill>
                <a:latin typeface="Verlag Book"/>
                <a:ea typeface="+mn-ea"/>
                <a:cs typeface="Verlag Book"/>
              </a:defRPr>
            </a:lvl1pPr>
            <a:lvl2pPr marL="0" indent="-180000" algn="l" defTabSz="457200" rtl="0" eaLnBrk="1" latinLnBrk="0" hangingPunct="1">
              <a:spcBef>
                <a:spcPts val="0"/>
              </a:spcBef>
              <a:spcAft>
                <a:spcPts val="400"/>
              </a:spcAft>
              <a:buFont typeface="Arial"/>
              <a:buChar char="•"/>
              <a:defRPr sz="1400" b="0" i="0" kern="1200" baseline="0">
                <a:solidFill>
                  <a:schemeClr val="tx1"/>
                </a:solidFill>
                <a:latin typeface="Helvetica Neue LT Std 45 Light"/>
                <a:ea typeface="+mn-ea"/>
                <a:cs typeface="HelveticaNeueLT Std Lt"/>
              </a:defRPr>
            </a:lvl2pPr>
            <a:lvl3pPr marL="687388" indent="-342900" algn="l" defTabSz="457200" rtl="0" eaLnBrk="1" latinLnBrk="0" hangingPunct="1">
              <a:spcBef>
                <a:spcPts val="0"/>
              </a:spcBef>
              <a:spcAft>
                <a:spcPts val="400"/>
              </a:spcAft>
              <a:buFont typeface="Arial"/>
              <a:buChar char="•"/>
              <a:defRPr sz="1400" b="0" i="0" kern="1200">
                <a:solidFill>
                  <a:schemeClr val="bg1"/>
                </a:solidFill>
                <a:latin typeface="HelveticaNeueLT Std Lt"/>
                <a:ea typeface="+mn-ea"/>
                <a:cs typeface="HelveticaNeueLT Std Lt"/>
              </a:defRPr>
            </a:lvl3pPr>
            <a:lvl4pPr marL="1138238" indent="-396875" algn="l" defTabSz="457200" rtl="0" eaLnBrk="1" latinLnBrk="0" hangingPunct="1">
              <a:spcBef>
                <a:spcPts val="0"/>
              </a:spcBef>
              <a:spcAft>
                <a:spcPts val="400"/>
              </a:spcAft>
              <a:buFont typeface="Arial"/>
              <a:buChar char="–"/>
              <a:defRPr sz="1400" b="0" i="0" kern="1200">
                <a:solidFill>
                  <a:schemeClr val="bg1"/>
                </a:solidFill>
                <a:latin typeface="HelveticaNeueLT Std Lt"/>
                <a:ea typeface="+mn-ea"/>
                <a:cs typeface="HelveticaNeueLT Std Lt"/>
              </a:defRPr>
            </a:lvl4pPr>
            <a:lvl5pPr marL="2057400" indent="-228600" algn="l" defTabSz="457200" rtl="0" eaLnBrk="1" latinLnBrk="0" hangingPunct="1">
              <a:spcBef>
                <a:spcPts val="0"/>
              </a:spcBef>
              <a:spcAft>
                <a:spcPts val="400"/>
              </a:spcAft>
              <a:buFont typeface="Arial"/>
              <a:buChar char="»"/>
              <a:defRPr sz="1400" b="0" i="0" kern="1200">
                <a:solidFill>
                  <a:schemeClr val="bg1"/>
                </a:solidFill>
                <a:latin typeface="HelveticaNeueLT Std Lt"/>
                <a:ea typeface="+mn-ea"/>
                <a:cs typeface="HelveticaNeueLT Std L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charset="0"/>
              <a:buChar char="•"/>
            </a:pPr>
            <a:r>
              <a:rPr lang="en-US" sz="2400" dirty="0">
                <a:solidFill>
                  <a:srgbClr val="646569"/>
                </a:solidFill>
                <a:latin typeface="Arial" charset="0"/>
                <a:ea typeface="Arial" charset="0"/>
                <a:cs typeface="Arial" charset="0"/>
              </a:rPr>
              <a:t>30 years anti-aging genetic science</a:t>
            </a:r>
          </a:p>
          <a:p>
            <a:pPr marL="285750" indent="-285750">
              <a:buFont typeface="Arial" charset="0"/>
              <a:buChar char="•"/>
            </a:pPr>
            <a:r>
              <a:rPr lang="en-US" sz="2400" dirty="0">
                <a:solidFill>
                  <a:srgbClr val="646569"/>
                </a:solidFill>
                <a:latin typeface="Arial" charset="0"/>
                <a:ea typeface="Arial" charset="0"/>
                <a:cs typeface="Arial" charset="0"/>
              </a:rPr>
              <a:t>Targets the sources of aging </a:t>
            </a:r>
          </a:p>
          <a:p>
            <a:pPr marL="285750" indent="-285750">
              <a:buFont typeface="Arial" charset="0"/>
              <a:buChar char="•"/>
            </a:pPr>
            <a:r>
              <a:rPr lang="en-US" sz="2400" dirty="0">
                <a:solidFill>
                  <a:srgbClr val="646569"/>
                </a:solidFill>
                <a:latin typeface="Arial" charset="0"/>
                <a:ea typeface="Arial" charset="0"/>
                <a:cs typeface="Arial" charset="0"/>
              </a:rPr>
              <a:t>Hyperpigmentation and age spots</a:t>
            </a:r>
          </a:p>
          <a:p>
            <a:pPr marL="285750" indent="-285750">
              <a:buFont typeface="Arial" charset="0"/>
              <a:buChar char="•"/>
            </a:pPr>
            <a:r>
              <a:rPr lang="en-US" sz="2400" dirty="0">
                <a:solidFill>
                  <a:srgbClr val="646569"/>
                </a:solidFill>
                <a:latin typeface="Arial" charset="0"/>
                <a:ea typeface="Arial" charset="0"/>
                <a:cs typeface="Arial" charset="0"/>
              </a:rPr>
              <a:t>SPF or SPF-free</a:t>
            </a:r>
          </a:p>
          <a:p>
            <a:pPr marL="285750" indent="-285750">
              <a:buFont typeface="Arial" charset="0"/>
              <a:buChar char="•"/>
            </a:pPr>
            <a:r>
              <a:rPr lang="en-US" sz="2400" dirty="0">
                <a:solidFill>
                  <a:srgbClr val="646569"/>
                </a:solidFill>
                <a:latin typeface="Arial" charset="0"/>
                <a:ea typeface="Arial" charset="0"/>
                <a:cs typeface="Arial" charset="0"/>
              </a:rPr>
              <a:t>Fragranced or fragrance-free.</a:t>
            </a:r>
          </a:p>
          <a:p>
            <a:pPr marL="285750" indent="-285750">
              <a:buFont typeface="Arial" charset="0"/>
              <a:buChar char="•"/>
            </a:pPr>
            <a:r>
              <a:rPr lang="en-US" sz="2400" dirty="0">
                <a:solidFill>
                  <a:srgbClr val="646569"/>
                </a:solidFill>
                <a:latin typeface="Arial" charset="0"/>
                <a:ea typeface="Arial" charset="0"/>
                <a:cs typeface="Arial" charset="0"/>
              </a:rPr>
              <a:t>Smoother, softer texture</a:t>
            </a:r>
          </a:p>
        </p:txBody>
      </p:sp>
      <p:pic>
        <p:nvPicPr>
          <p:cNvPr id="15" name="Picture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59362" y="10510"/>
            <a:ext cx="2834820" cy="4682396"/>
          </a:xfrm>
          <a:prstGeom prst="rect">
            <a:avLst/>
          </a:prstGeom>
        </p:spPr>
      </p:pic>
      <p:grpSp>
        <p:nvGrpSpPr>
          <p:cNvPr id="17" name="Group 16"/>
          <p:cNvGrpSpPr/>
          <p:nvPr/>
        </p:nvGrpSpPr>
        <p:grpSpPr>
          <a:xfrm flipH="1">
            <a:off x="-79407" y="-85873"/>
            <a:ext cx="2157469" cy="495253"/>
            <a:chOff x="696493" y="185396"/>
            <a:chExt cx="2387662" cy="616900"/>
          </a:xfrm>
        </p:grpSpPr>
        <p:sp>
          <p:nvSpPr>
            <p:cNvPr id="18" name="Rectangle 17"/>
            <p:cNvSpPr/>
            <p:nvPr/>
          </p:nvSpPr>
          <p:spPr>
            <a:xfrm>
              <a:off x="696493" y="283562"/>
              <a:ext cx="2325190" cy="452656"/>
            </a:xfrm>
            <a:prstGeom prst="rect">
              <a:avLst/>
            </a:prstGeom>
            <a:solidFill>
              <a:srgbClr val="008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773942" y="185396"/>
              <a:ext cx="310213" cy="616900"/>
            </a:xfrm>
            <a:prstGeom prst="rect">
              <a:avLst/>
            </a:prstGeom>
            <a:noFill/>
          </p:spPr>
          <p:txBody>
            <a:bodyPr wrap="none" lIns="121917" tIns="60959" rIns="121917" bIns="60959" rtlCol="0">
              <a:spAutoFit/>
            </a:bodyPr>
            <a:lstStyle/>
            <a:p>
              <a:endParaRPr lang="en-US" sz="1900" b="1" dirty="0">
                <a:solidFill>
                  <a:schemeClr val="bg1"/>
                </a:solidFill>
                <a:latin typeface="Arial"/>
                <a:ea typeface="Verlag" charset="0"/>
                <a:cs typeface="Arial"/>
              </a:endParaRPr>
            </a:p>
          </p:txBody>
        </p:sp>
      </p:grpSp>
      <p:sp>
        <p:nvSpPr>
          <p:cNvPr id="20" name="TextBox 19"/>
          <p:cNvSpPr txBox="1"/>
          <p:nvPr/>
        </p:nvSpPr>
        <p:spPr>
          <a:xfrm>
            <a:off x="-64938" y="-52190"/>
            <a:ext cx="2233939" cy="415496"/>
          </a:xfrm>
          <a:prstGeom prst="rect">
            <a:avLst/>
          </a:prstGeom>
          <a:noFill/>
        </p:spPr>
        <p:txBody>
          <a:bodyPr wrap="none" lIns="121917" tIns="60959" rIns="121917" bIns="60959" rtlCol="0">
            <a:spAutoFit/>
          </a:bodyPr>
          <a:lstStyle/>
          <a:p>
            <a:r>
              <a:rPr lang="en-US" sz="1900" dirty="0">
                <a:solidFill>
                  <a:schemeClr val="bg1"/>
                </a:solidFill>
                <a:latin typeface="Arial"/>
                <a:cs typeface="Arial"/>
              </a:rPr>
              <a:t>let’s talk about </a:t>
            </a:r>
            <a:r>
              <a:rPr lang="en-US" sz="1900" b="1" dirty="0">
                <a:solidFill>
                  <a:schemeClr val="bg1"/>
                </a:solidFill>
                <a:latin typeface="Arial"/>
                <a:ea typeface="Verlag" charset="0"/>
                <a:cs typeface="Arial"/>
              </a:rPr>
              <a:t>me</a:t>
            </a:r>
          </a:p>
        </p:txBody>
      </p:sp>
      <p:sp>
        <p:nvSpPr>
          <p:cNvPr id="13" name="Rectangle 12"/>
          <p:cNvSpPr/>
          <p:nvPr/>
        </p:nvSpPr>
        <p:spPr>
          <a:xfrm>
            <a:off x="200899" y="1129426"/>
            <a:ext cx="7438913" cy="553967"/>
          </a:xfrm>
          <a:prstGeom prst="rect">
            <a:avLst/>
          </a:prstGeom>
        </p:spPr>
        <p:txBody>
          <a:bodyPr wrap="square" lIns="121891" tIns="60945" rIns="121891" bIns="60945">
            <a:spAutoFit/>
          </a:bodyPr>
          <a:lstStyle/>
          <a:p>
            <a:r>
              <a:rPr lang="en-US" sz="2800" dirty="0">
                <a:solidFill>
                  <a:srgbClr val="00A8CC"/>
                </a:solidFill>
                <a:latin typeface="Arial"/>
                <a:cs typeface="Arial"/>
              </a:rPr>
              <a:t>NEXT GENERATION SKIN CARE</a:t>
            </a:r>
            <a:endParaRPr lang="en-US" sz="2800" dirty="0">
              <a:solidFill>
                <a:srgbClr val="008AB0"/>
              </a:solidFill>
              <a:latin typeface="Arial"/>
              <a:ea typeface="Verlag Book" charset="0"/>
              <a:cs typeface="Arial"/>
            </a:endParaRPr>
          </a:p>
        </p:txBody>
      </p:sp>
    </p:spTree>
    <p:extLst>
      <p:ext uri="{BB962C8B-B14F-4D97-AF65-F5344CB8AC3E}">
        <p14:creationId xmlns:p14="http://schemas.microsoft.com/office/powerpoint/2010/main" val="71567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0" name="Picture 9"/>
          <p:cNvPicPr>
            <a:picLocks noChangeAspect="1"/>
          </p:cNvPicPr>
          <p:nvPr/>
        </p:nvPicPr>
        <p:blipFill>
          <a:blip r:embed="rId3" cstate="print"/>
          <a:stretch>
            <a:fillRect/>
          </a:stretch>
        </p:blipFill>
        <p:spPr>
          <a:xfrm>
            <a:off x="8586692" y="4786884"/>
            <a:ext cx="274320" cy="274320"/>
          </a:xfrm>
          <a:prstGeom prst="rect">
            <a:avLst/>
          </a:prstGeom>
        </p:spPr>
      </p:pic>
      <p:sp>
        <p:nvSpPr>
          <p:cNvPr id="4" name="Slide Number Placeholder 3"/>
          <p:cNvSpPr>
            <a:spLocks noGrp="1"/>
          </p:cNvSpPr>
          <p:nvPr>
            <p:ph type="sldNum" sz="quarter" idx="4"/>
          </p:nvPr>
        </p:nvSpPr>
        <p:spPr>
          <a:xfrm>
            <a:off x="93134" y="4776259"/>
            <a:ext cx="2133600" cy="274637"/>
          </a:xfrm>
        </p:spPr>
        <p:txBody>
          <a:bodyPr/>
          <a:lstStyle/>
          <a:p>
            <a:pPr algn="l"/>
            <a:fld id="{8515AC7A-E2D5-4741-BEBB-0FB10E384F9C}" type="slidenum">
              <a:rPr lang="en-US" smtClean="0"/>
              <a:pPr algn="l"/>
              <a:t>4</a:t>
            </a:fld>
            <a:endParaRPr lang="en-US" dirty="0"/>
          </a:p>
        </p:txBody>
      </p:sp>
      <p:pic>
        <p:nvPicPr>
          <p:cNvPr id="7" name="Picture 6" descr="RM150200010_224-FULL clon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1" y="-463403"/>
            <a:ext cx="9144000" cy="5167992"/>
          </a:xfrm>
          <a:prstGeom prst="rect">
            <a:avLst/>
          </a:prstGeom>
        </p:spPr>
      </p:pic>
      <p:sp>
        <p:nvSpPr>
          <p:cNvPr id="8" name="Content Placeholder 2"/>
          <p:cNvSpPr>
            <a:spLocks noGrp="1"/>
          </p:cNvSpPr>
          <p:nvPr>
            <p:ph idx="1"/>
          </p:nvPr>
        </p:nvSpPr>
        <p:spPr>
          <a:xfrm>
            <a:off x="4109933" y="154696"/>
            <a:ext cx="4852680" cy="3931793"/>
          </a:xfrm>
        </p:spPr>
        <p:txBody>
          <a:bodyPr>
            <a:noAutofit/>
          </a:bodyPr>
          <a:lstStyle/>
          <a:p>
            <a:r>
              <a:rPr lang="en-US" sz="2400" dirty="0"/>
              <a:t>Increases skin radiance</a:t>
            </a:r>
          </a:p>
          <a:p>
            <a:r>
              <a:rPr lang="en-US" sz="2400" dirty="0"/>
              <a:t>Helps reduce pore size</a:t>
            </a:r>
          </a:p>
          <a:p>
            <a:r>
              <a:rPr lang="en-US" sz="2400" dirty="0"/>
              <a:t>Improves the appearance of lines and wrinkles</a:t>
            </a:r>
          </a:p>
          <a:p>
            <a:r>
              <a:rPr lang="en-US" sz="2400" dirty="0"/>
              <a:t>Contours and firms</a:t>
            </a:r>
          </a:p>
          <a:p>
            <a:r>
              <a:rPr lang="en-US" sz="2400" dirty="0"/>
              <a:t>Hydrates and strengthens </a:t>
            </a:r>
          </a:p>
          <a:p>
            <a:r>
              <a:rPr lang="en-US" sz="2400" dirty="0"/>
              <a:t>Calms, soothes, rejuvenates</a:t>
            </a:r>
          </a:p>
          <a:p>
            <a:r>
              <a:rPr lang="en-US" sz="2400" dirty="0"/>
              <a:t>Suitable for different skin types</a:t>
            </a:r>
          </a:p>
        </p:txBody>
      </p:sp>
    </p:spTree>
    <p:extLst>
      <p:ext uri="{BB962C8B-B14F-4D97-AF65-F5344CB8AC3E}">
        <p14:creationId xmlns:p14="http://schemas.microsoft.com/office/powerpoint/2010/main" val="196939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r="8257" b="3885"/>
          <a:stretch/>
        </p:blipFill>
        <p:spPr>
          <a:xfrm>
            <a:off x="4326606" y="971550"/>
            <a:ext cx="4259871" cy="3492672"/>
          </a:xfrm>
          <a:prstGeom prst="rect">
            <a:avLst/>
          </a:prstGeom>
        </p:spPr>
      </p:pic>
      <p:sp>
        <p:nvSpPr>
          <p:cNvPr id="2" name="TextBox 1"/>
          <p:cNvSpPr txBox="1"/>
          <p:nvPr/>
        </p:nvSpPr>
        <p:spPr>
          <a:xfrm>
            <a:off x="5500577" y="2097075"/>
            <a:ext cx="184731" cy="369332"/>
          </a:xfrm>
          <a:prstGeom prst="rect">
            <a:avLst/>
          </a:prstGeom>
          <a:noFill/>
        </p:spPr>
        <p:txBody>
          <a:bodyPr wrap="none" rtlCol="0">
            <a:spAutoFit/>
          </a:bodyPr>
          <a:lstStyle/>
          <a:p>
            <a:endParaRPr lang="en-US" dirty="0"/>
          </a:p>
        </p:txBody>
      </p:sp>
      <p:sp>
        <p:nvSpPr>
          <p:cNvPr id="4" name="Title 1"/>
          <p:cNvSpPr txBox="1">
            <a:spLocks/>
          </p:cNvSpPr>
          <p:nvPr/>
        </p:nvSpPr>
        <p:spPr>
          <a:xfrm>
            <a:off x="285750" y="254086"/>
            <a:ext cx="5095875" cy="904875"/>
          </a:xfrm>
          <a:prstGeom prst="rect">
            <a:avLst/>
          </a:prstGeom>
        </p:spPr>
        <p:txBody>
          <a:bodyPr vert="horz" lIns="0" tIns="28575" rIns="57150" bIns="28575" rtlCol="0" anchor="ctr">
            <a:normAutofit/>
          </a:bodyPr>
          <a:lstStyle>
            <a:lvl1pPr algn="ctr" defTabSz="914400" rtl="0" eaLnBrk="1" latinLnBrk="0" hangingPunct="1">
              <a:spcBef>
                <a:spcPct val="0"/>
              </a:spcBef>
              <a:buNone/>
              <a:defRPr sz="4400" kern="1200">
                <a:solidFill>
                  <a:schemeClr val="tx1"/>
                </a:solidFill>
                <a:latin typeface="Verlag Light"/>
                <a:ea typeface="+mj-ea"/>
                <a:cs typeface="+mj-cs"/>
              </a:defRPr>
            </a:lvl1pPr>
          </a:lstStyle>
          <a:p>
            <a:pPr algn="l"/>
            <a:r>
              <a:rPr lang="en-US" sz="2800" dirty="0">
                <a:solidFill>
                  <a:schemeClr val="accent5"/>
                </a:solidFill>
                <a:latin typeface="Arial"/>
                <a:cs typeface="Arial"/>
              </a:rPr>
              <a:t>AGELOC ME</a:t>
            </a:r>
            <a:r>
              <a:rPr lang="en-US" sz="2800" baseline="30000" dirty="0">
                <a:solidFill>
                  <a:schemeClr val="accent5"/>
                </a:solidFill>
                <a:latin typeface="Arial"/>
                <a:cs typeface="Arial"/>
              </a:rPr>
              <a:t>™</a:t>
            </a:r>
            <a:r>
              <a:rPr lang="en-US" sz="2800" dirty="0">
                <a:solidFill>
                  <a:schemeClr val="accent5"/>
                </a:solidFill>
                <a:latin typeface="Arial"/>
                <a:cs typeface="Arial"/>
              </a:rPr>
              <a:t> </a:t>
            </a:r>
            <a:r>
              <a:rPr lang="en-US" sz="2800" dirty="0">
                <a:solidFill>
                  <a:schemeClr val="accent5"/>
                </a:solidFill>
                <a:latin typeface="Arial"/>
              </a:rPr>
              <a:t>SERUMS</a:t>
            </a:r>
          </a:p>
        </p:txBody>
      </p:sp>
      <p:sp>
        <p:nvSpPr>
          <p:cNvPr id="5" name="Content Placeholder 2"/>
          <p:cNvSpPr>
            <a:spLocks noGrp="1"/>
          </p:cNvSpPr>
          <p:nvPr>
            <p:ph idx="1"/>
          </p:nvPr>
        </p:nvSpPr>
        <p:spPr>
          <a:xfrm>
            <a:off x="285750" y="1460672"/>
            <a:ext cx="4413250" cy="2889250"/>
          </a:xfrm>
        </p:spPr>
        <p:txBody>
          <a:bodyPr>
            <a:normAutofit/>
          </a:bodyPr>
          <a:lstStyle/>
          <a:p>
            <a:pPr>
              <a:lnSpc>
                <a:spcPct val="150000"/>
              </a:lnSpc>
            </a:pPr>
            <a:r>
              <a:rPr lang="en-US" sz="2400" dirty="0">
                <a:solidFill>
                  <a:schemeClr val="tx1">
                    <a:lumMod val="50000"/>
                    <a:lumOff val="50000"/>
                  </a:schemeClr>
                </a:solidFill>
              </a:rPr>
              <a:t>Helps with Cellular Turnover</a:t>
            </a:r>
          </a:p>
          <a:p>
            <a:pPr>
              <a:lnSpc>
                <a:spcPct val="150000"/>
              </a:lnSpc>
            </a:pPr>
            <a:r>
              <a:rPr lang="en-US" sz="2400" dirty="0">
                <a:solidFill>
                  <a:schemeClr val="tx1">
                    <a:lumMod val="50000"/>
                    <a:lumOff val="50000"/>
                  </a:schemeClr>
                </a:solidFill>
              </a:rPr>
              <a:t>Diminishes Pigmentation</a:t>
            </a:r>
          </a:p>
          <a:p>
            <a:pPr>
              <a:lnSpc>
                <a:spcPct val="150000"/>
              </a:lnSpc>
            </a:pPr>
            <a:r>
              <a:rPr lang="en-US" sz="2400" dirty="0">
                <a:solidFill>
                  <a:schemeClr val="tx1">
                    <a:lumMod val="50000"/>
                    <a:lumOff val="50000"/>
                  </a:schemeClr>
                </a:solidFill>
              </a:rPr>
              <a:t>Helps Target Lines/Wrinkles, Firmness</a:t>
            </a:r>
          </a:p>
        </p:txBody>
      </p:sp>
      <p:pic>
        <p:nvPicPr>
          <p:cNvPr id="7" name="Picture 6" descr="ageloc bespoke rings.eps"/>
          <p:cNvPicPr>
            <a:picLocks noChangeAspect="1"/>
          </p:cNvPicPr>
          <p:nvPr/>
        </p:nvPicPr>
        <p:blipFill rotWithShape="1">
          <a:blip r:embed="rId4">
            <a:extLst>
              <a:ext uri="{28A0092B-C50C-407E-A947-70E740481C1C}">
                <a14:useLocalDpi xmlns:a14="http://schemas.microsoft.com/office/drawing/2010/main"/>
              </a:ext>
            </a:extLst>
          </a:blip>
          <a:srcRect t="35671" r="18704"/>
          <a:stretch/>
        </p:blipFill>
        <p:spPr>
          <a:xfrm>
            <a:off x="7249583" y="0"/>
            <a:ext cx="1894417" cy="1466943"/>
          </a:xfrm>
          <a:prstGeom prst="rect">
            <a:avLst/>
          </a:prstGeom>
        </p:spPr>
      </p:pic>
    </p:spTree>
    <p:extLst>
      <p:ext uri="{BB962C8B-B14F-4D97-AF65-F5344CB8AC3E}">
        <p14:creationId xmlns:p14="http://schemas.microsoft.com/office/powerpoint/2010/main" val="855789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5821" t="7540" r="5291" b="23603"/>
          <a:stretch/>
        </p:blipFill>
        <p:spPr>
          <a:xfrm>
            <a:off x="4775200" y="114300"/>
            <a:ext cx="4267200" cy="4407403"/>
          </a:xfrm>
          <a:prstGeom prst="rect">
            <a:avLst/>
          </a:prstGeom>
        </p:spPr>
      </p:pic>
      <p:sp>
        <p:nvSpPr>
          <p:cNvPr id="6" name="Rectangle 5"/>
          <p:cNvSpPr/>
          <p:nvPr/>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0" name="Picture 9"/>
          <p:cNvPicPr>
            <a:picLocks noChangeAspect="1"/>
          </p:cNvPicPr>
          <p:nvPr/>
        </p:nvPicPr>
        <p:blipFill>
          <a:blip r:embed="rId4" cstate="print"/>
          <a:stretch>
            <a:fillRect/>
          </a:stretch>
        </p:blipFill>
        <p:spPr>
          <a:xfrm>
            <a:off x="8586692" y="4786884"/>
            <a:ext cx="274320" cy="274320"/>
          </a:xfrm>
          <a:prstGeom prst="rect">
            <a:avLst/>
          </a:prstGeom>
        </p:spPr>
      </p:pic>
      <p:sp>
        <p:nvSpPr>
          <p:cNvPr id="9" name="Content Placeholder 2"/>
          <p:cNvSpPr txBox="1">
            <a:spLocks/>
          </p:cNvSpPr>
          <p:nvPr/>
        </p:nvSpPr>
        <p:spPr>
          <a:xfrm>
            <a:off x="342900" y="922724"/>
            <a:ext cx="3975100" cy="3310609"/>
          </a:xfrm>
          <a:prstGeom prst="rect">
            <a:avLst/>
          </a:prstGeom>
        </p:spPr>
        <p:txBody>
          <a:bodyPr lIns="130622" tIns="65311" rIns="130622" bIns="65311">
            <a:normAutofit/>
          </a:bodyPr>
          <a:lstStyle>
            <a:lvl1pPr marL="342900" indent="-342900" algn="l" defTabSz="457200" rtl="0" eaLnBrk="1" latinLnBrk="0" hangingPunct="1">
              <a:spcBef>
                <a:spcPct val="20000"/>
              </a:spcBef>
              <a:buFont typeface="Arial"/>
              <a:buChar char="•"/>
              <a:defRPr sz="3200" kern="1200">
                <a:solidFill>
                  <a:schemeClr val="tx1"/>
                </a:solidFill>
                <a:latin typeface="Verlag Book"/>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Verlag Book"/>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Verlag Book"/>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Verlag Book"/>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Verlag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solidFill>
                  <a:schemeClr val="tx1">
                    <a:lumMod val="50000"/>
                    <a:lumOff val="50000"/>
                  </a:schemeClr>
                </a:solidFill>
                <a:latin typeface="Arial"/>
                <a:cs typeface="Arial"/>
              </a:rPr>
              <a:t>Higher concentration of active ingredients</a:t>
            </a:r>
          </a:p>
          <a:p>
            <a:r>
              <a:rPr lang="en-US" sz="2400" dirty="0">
                <a:solidFill>
                  <a:schemeClr val="tx1">
                    <a:lumMod val="50000"/>
                    <a:lumOff val="50000"/>
                  </a:schemeClr>
                </a:solidFill>
                <a:latin typeface="Arial"/>
                <a:cs typeface="Arial"/>
              </a:rPr>
              <a:t>Combine to provide a higher amount and potency of key ingredients that could not be formulated into a single product</a:t>
            </a:r>
          </a:p>
          <a:p>
            <a:pPr marL="0" indent="0">
              <a:buNone/>
            </a:pPr>
            <a:endParaRPr lang="en-US" dirty="0">
              <a:solidFill>
                <a:schemeClr val="tx1">
                  <a:lumMod val="50000"/>
                  <a:lumOff val="50000"/>
                </a:schemeClr>
              </a:solidFill>
              <a:latin typeface="Arial"/>
            </a:endParaRPr>
          </a:p>
        </p:txBody>
      </p:sp>
      <p:sp>
        <p:nvSpPr>
          <p:cNvPr id="13" name="パイ 17"/>
          <p:cNvSpPr/>
          <p:nvPr/>
        </p:nvSpPr>
        <p:spPr>
          <a:xfrm rot="18146429">
            <a:off x="6085495" y="1331130"/>
            <a:ext cx="1837110" cy="1706540"/>
          </a:xfrm>
          <a:prstGeom prst="pie">
            <a:avLst>
              <a:gd name="adj1" fmla="val 2703688"/>
              <a:gd name="adj2" fmla="val 13649641"/>
            </a:avLst>
          </a:prstGeom>
          <a:no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a:endParaRPr kumimoji="1" lang="ja-JP" altLang="en-US" dirty="0">
              <a:solidFill>
                <a:schemeClr val="tx1"/>
              </a:solidFill>
            </a:endParaRPr>
          </a:p>
        </p:txBody>
      </p:sp>
      <p:sp>
        <p:nvSpPr>
          <p:cNvPr id="4" name="Slide Number Placeholder 3"/>
          <p:cNvSpPr>
            <a:spLocks noGrp="1"/>
          </p:cNvSpPr>
          <p:nvPr>
            <p:ph type="sldNum" sz="quarter" idx="4"/>
          </p:nvPr>
        </p:nvSpPr>
        <p:spPr>
          <a:xfrm>
            <a:off x="101600" y="4767263"/>
            <a:ext cx="2133600" cy="274637"/>
          </a:xfrm>
        </p:spPr>
        <p:txBody>
          <a:bodyPr/>
          <a:lstStyle/>
          <a:p>
            <a:pPr algn="l"/>
            <a:fld id="{8515AC7A-E2D5-4741-BEBB-0FB10E384F9C}" type="slidenum">
              <a:rPr lang="en-US" smtClean="0"/>
              <a:pPr algn="l"/>
              <a:t>6</a:t>
            </a:fld>
            <a:endParaRPr lang="en-US" dirty="0"/>
          </a:p>
        </p:txBody>
      </p:sp>
      <p:sp>
        <p:nvSpPr>
          <p:cNvPr id="11" name="Title 1"/>
          <p:cNvSpPr txBox="1">
            <a:spLocks/>
          </p:cNvSpPr>
          <p:nvPr/>
        </p:nvSpPr>
        <p:spPr>
          <a:xfrm>
            <a:off x="342900" y="215900"/>
            <a:ext cx="8229600" cy="857250"/>
          </a:xfrm>
          <a:prstGeom prst="rect">
            <a:avLst/>
          </a:prstGeom>
        </p:spPr>
        <p:txBody>
          <a:bodyPr/>
          <a:lstStyle>
            <a:lvl1pPr algn="l" defTabSz="457200" rtl="0" eaLnBrk="1" latinLnBrk="0" hangingPunct="1">
              <a:spcBef>
                <a:spcPct val="0"/>
              </a:spcBef>
              <a:buNone/>
              <a:defRPr sz="2800" kern="1200" baseline="0">
                <a:solidFill>
                  <a:srgbClr val="646569"/>
                </a:solidFill>
                <a:latin typeface="Arial"/>
                <a:ea typeface="+mj-ea"/>
                <a:cs typeface="Arial"/>
              </a:defRPr>
            </a:lvl1pPr>
          </a:lstStyle>
          <a:p>
            <a:r>
              <a:rPr lang="en-US" dirty="0">
                <a:solidFill>
                  <a:srgbClr val="00A8CC"/>
                </a:solidFill>
              </a:rPr>
              <a:t>SUPER SERUMS</a:t>
            </a:r>
            <a:endParaRPr lang="en-US" sz="1200" dirty="0">
              <a:solidFill>
                <a:srgbClr val="FF00FF"/>
              </a:solidFill>
            </a:endParaRPr>
          </a:p>
        </p:txBody>
      </p:sp>
    </p:spTree>
    <p:extLst>
      <p:ext uri="{BB962C8B-B14F-4D97-AF65-F5344CB8AC3E}">
        <p14:creationId xmlns:p14="http://schemas.microsoft.com/office/powerpoint/2010/main" val="10993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0" name="Picture 9"/>
          <p:cNvPicPr>
            <a:picLocks noChangeAspect="1"/>
          </p:cNvPicPr>
          <p:nvPr/>
        </p:nvPicPr>
        <p:blipFill>
          <a:blip r:embed="rId3" cstate="print"/>
          <a:stretch>
            <a:fillRect/>
          </a:stretch>
        </p:blipFill>
        <p:spPr>
          <a:xfrm>
            <a:off x="8586692" y="4786884"/>
            <a:ext cx="274320" cy="274320"/>
          </a:xfrm>
          <a:prstGeom prst="rect">
            <a:avLst/>
          </a:prstGeom>
        </p:spPr>
      </p:pic>
      <p:sp>
        <p:nvSpPr>
          <p:cNvPr id="2" name="Title 1"/>
          <p:cNvSpPr>
            <a:spLocks noGrp="1"/>
          </p:cNvSpPr>
          <p:nvPr>
            <p:ph type="title"/>
          </p:nvPr>
        </p:nvSpPr>
        <p:spPr>
          <a:xfrm>
            <a:off x="357092" y="231076"/>
            <a:ext cx="8229600" cy="857250"/>
          </a:xfrm>
        </p:spPr>
        <p:txBody>
          <a:bodyPr/>
          <a:lstStyle/>
          <a:p>
            <a:r>
              <a:rPr lang="en-US" dirty="0">
                <a:solidFill>
                  <a:srgbClr val="00A8CC"/>
                </a:solidFill>
              </a:rPr>
              <a:t>REVOLUTIONARY</a:t>
            </a:r>
            <a:br>
              <a:rPr lang="en-US" dirty="0">
                <a:solidFill>
                  <a:srgbClr val="00A8CC"/>
                </a:solidFill>
              </a:rPr>
            </a:br>
            <a:r>
              <a:rPr lang="en-US" dirty="0">
                <a:solidFill>
                  <a:srgbClr val="00A8CC"/>
                </a:solidFill>
              </a:rPr>
              <a:t>MICROLAYERING TECHNOLOGY</a:t>
            </a:r>
            <a:endParaRPr lang="en-US" dirty="0">
              <a:solidFill>
                <a:srgbClr val="FF00FF"/>
              </a:solidFill>
            </a:endParaRPr>
          </a:p>
        </p:txBody>
      </p:sp>
      <p:sp>
        <p:nvSpPr>
          <p:cNvPr id="3" name="Slide Number Placeholder 2"/>
          <p:cNvSpPr>
            <a:spLocks noGrp="1"/>
          </p:cNvSpPr>
          <p:nvPr>
            <p:ph type="sldNum" sz="quarter" idx="4"/>
          </p:nvPr>
        </p:nvSpPr>
        <p:spPr>
          <a:xfrm>
            <a:off x="118533" y="4786567"/>
            <a:ext cx="2133600" cy="274637"/>
          </a:xfrm>
        </p:spPr>
        <p:txBody>
          <a:bodyPr/>
          <a:lstStyle/>
          <a:p>
            <a:pPr algn="l"/>
            <a:fld id="{8515AC7A-E2D5-4741-BEBB-0FB10E384F9C}" type="slidenum">
              <a:rPr lang="en-US" smtClean="0"/>
              <a:pPr algn="l"/>
              <a:t>7</a:t>
            </a:fld>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86302" y="559063"/>
            <a:ext cx="2774710" cy="3487417"/>
          </a:xfrm>
          <a:prstGeom prst="rect">
            <a:avLst/>
          </a:prstGeom>
          <a:effectLst>
            <a:glow rad="1905000">
              <a:srgbClr val="00FFFF">
                <a:alpha val="29000"/>
              </a:srgbClr>
            </a:glow>
          </a:effectLst>
        </p:spPr>
      </p:pic>
      <p:sp>
        <p:nvSpPr>
          <p:cNvPr id="11" name="Content Placeholder 2"/>
          <p:cNvSpPr txBox="1">
            <a:spLocks/>
          </p:cNvSpPr>
          <p:nvPr/>
        </p:nvSpPr>
        <p:spPr>
          <a:xfrm>
            <a:off x="357092" y="1694455"/>
            <a:ext cx="5708537" cy="2352025"/>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Font typeface="Arial"/>
              <a:buNone/>
            </a:pPr>
            <a:r>
              <a:rPr lang="en-US" sz="2400" dirty="0">
                <a:solidFill>
                  <a:srgbClr val="7F7F7F"/>
                </a:solidFill>
                <a:latin typeface="Arial"/>
                <a:ea typeface="Verlag Light" charset="0"/>
                <a:cs typeface="Arial"/>
              </a:rPr>
              <a:t>The </a:t>
            </a:r>
            <a:r>
              <a:rPr lang="en-US" sz="2400" dirty="0" err="1">
                <a:solidFill>
                  <a:srgbClr val="7F7F7F"/>
                </a:solidFill>
                <a:latin typeface="Arial"/>
                <a:ea typeface="Verlag Light" charset="0"/>
                <a:cs typeface="Arial"/>
              </a:rPr>
              <a:t>ageLOC</a:t>
            </a:r>
            <a:r>
              <a:rPr lang="en-US" sz="2400" dirty="0">
                <a:solidFill>
                  <a:srgbClr val="7F7F7F"/>
                </a:solidFill>
                <a:latin typeface="Arial"/>
                <a:ea typeface="Verlag Light" charset="0"/>
                <a:cs typeface="Arial"/>
              </a:rPr>
              <a:t> Me</a:t>
            </a:r>
            <a:r>
              <a:rPr lang="en-US" sz="2400" baseline="30000" dirty="0">
                <a:solidFill>
                  <a:srgbClr val="7F7F7F"/>
                </a:solidFill>
                <a:latin typeface="Arial"/>
                <a:ea typeface="Verlag Light" charset="0"/>
                <a:cs typeface="Arial"/>
              </a:rPr>
              <a:t>™</a:t>
            </a:r>
            <a:r>
              <a:rPr lang="en-US" sz="2400" dirty="0">
                <a:solidFill>
                  <a:srgbClr val="7F7F7F"/>
                </a:solidFill>
                <a:latin typeface="Arial"/>
                <a:ea typeface="Verlag Light" charset="0"/>
                <a:cs typeface="Arial"/>
              </a:rPr>
              <a:t> device weaves the customized serums together into 40 layers to evenly distribute key ingredients, optimizing the serum combination and resulting in </a:t>
            </a:r>
            <a:r>
              <a:rPr lang="en-US" sz="2400" b="1" dirty="0">
                <a:solidFill>
                  <a:srgbClr val="7F7F7F"/>
                </a:solidFill>
                <a:latin typeface="Arial"/>
                <a:ea typeface="Verlag" charset="0"/>
                <a:cs typeface="Arial"/>
              </a:rPr>
              <a:t>increased </a:t>
            </a:r>
            <a:r>
              <a:rPr lang="en-US" sz="2400" b="1">
                <a:solidFill>
                  <a:srgbClr val="7F7F7F"/>
                </a:solidFill>
                <a:latin typeface="Arial"/>
                <a:ea typeface="Verlag" charset="0"/>
                <a:cs typeface="Arial"/>
              </a:rPr>
              <a:t>absorption </a:t>
            </a:r>
            <a:r>
              <a:rPr lang="en-US" sz="2400">
                <a:solidFill>
                  <a:srgbClr val="7F7F7F"/>
                </a:solidFill>
                <a:latin typeface="Arial"/>
                <a:ea typeface="Verlag Light" charset="0"/>
                <a:cs typeface="Arial"/>
              </a:rPr>
              <a:t>into </a:t>
            </a:r>
            <a:r>
              <a:rPr lang="en-US" sz="2400" dirty="0">
                <a:solidFill>
                  <a:srgbClr val="7F7F7F"/>
                </a:solidFill>
                <a:latin typeface="Arial"/>
                <a:ea typeface="Verlag Light" charset="0"/>
                <a:cs typeface="Arial"/>
              </a:rPr>
              <a:t>the skin.</a:t>
            </a:r>
          </a:p>
          <a:p>
            <a:pPr marL="0" indent="0">
              <a:buFont typeface="Arial"/>
              <a:buNone/>
            </a:pPr>
            <a:endParaRPr lang="en-US" sz="2400" dirty="0">
              <a:solidFill>
                <a:srgbClr val="404040"/>
              </a:solidFill>
              <a:latin typeface="Arial"/>
              <a:ea typeface="Verlag Light" charset="0"/>
              <a:cs typeface="Arial"/>
            </a:endParaRPr>
          </a:p>
          <a:p>
            <a:pPr marL="0" indent="0">
              <a:buFont typeface="Arial"/>
              <a:buNone/>
            </a:pPr>
            <a:r>
              <a:rPr lang="en-US" sz="2400" dirty="0">
                <a:solidFill>
                  <a:srgbClr val="404040"/>
                </a:solidFill>
                <a:latin typeface="Arial"/>
                <a:ea typeface="Verlag Light" charset="0"/>
                <a:cs typeface="Arial"/>
              </a:rPr>
              <a:t> </a:t>
            </a:r>
          </a:p>
        </p:txBody>
      </p:sp>
    </p:spTree>
    <p:extLst>
      <p:ext uri="{BB962C8B-B14F-4D97-AF65-F5344CB8AC3E}">
        <p14:creationId xmlns:p14="http://schemas.microsoft.com/office/powerpoint/2010/main" val="212723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正方形/長方形 8"/>
          <p:cNvSpPr/>
          <p:nvPr/>
        </p:nvSpPr>
        <p:spPr>
          <a:xfrm>
            <a:off x="376765" y="3098800"/>
            <a:ext cx="5710655" cy="1568451"/>
          </a:xfrm>
          <a:prstGeom prst="rect">
            <a:avLst/>
          </a:prstGeom>
          <a:solidFill>
            <a:schemeClr val="bg1"/>
          </a:solidFill>
          <a:ln w="38100" cmpd="sng">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35" name="正方形/長方形 8"/>
          <p:cNvSpPr/>
          <p:nvPr/>
        </p:nvSpPr>
        <p:spPr>
          <a:xfrm>
            <a:off x="359831" y="989272"/>
            <a:ext cx="5710655" cy="1762390"/>
          </a:xfrm>
          <a:prstGeom prst="rect">
            <a:avLst/>
          </a:prstGeom>
          <a:solidFill>
            <a:schemeClr val="bg1"/>
          </a:solidFill>
          <a:ln w="38100" cmpd="sng">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 name="Rectangle 5"/>
          <p:cNvSpPr/>
          <p:nvPr/>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7" name="Content Placeholder 2"/>
          <p:cNvSpPr>
            <a:spLocks noGrp="1"/>
          </p:cNvSpPr>
          <p:nvPr>
            <p:ph idx="1"/>
          </p:nvPr>
        </p:nvSpPr>
        <p:spPr>
          <a:xfrm>
            <a:off x="373592" y="4366412"/>
            <a:ext cx="5764626" cy="491287"/>
          </a:xfrm>
        </p:spPr>
        <p:txBody>
          <a:bodyPr>
            <a:noAutofit/>
          </a:bodyPr>
          <a:lstStyle/>
          <a:p>
            <a:pPr marL="0" indent="0">
              <a:buNone/>
            </a:pPr>
            <a:r>
              <a:rPr lang="en-US" altLang="ja-JP" sz="1200" dirty="0">
                <a:solidFill>
                  <a:srgbClr val="7F7F7F"/>
                </a:solidFill>
              </a:rPr>
              <a:t>This chart</a:t>
            </a:r>
            <a:r>
              <a:rPr lang="en-US" altLang="ja-JP" sz="1200" dirty="0">
                <a:solidFill>
                  <a:srgbClr val="FF0000"/>
                </a:solidFill>
              </a:rPr>
              <a:t> </a:t>
            </a:r>
            <a:r>
              <a:rPr lang="en-US" altLang="ja-JP" sz="1200" dirty="0">
                <a:solidFill>
                  <a:srgbClr val="7F7F7F"/>
                </a:solidFill>
              </a:rPr>
              <a:t>shows serums not evenly distributed because they were mixed by hand.</a:t>
            </a:r>
          </a:p>
        </p:txBody>
      </p:sp>
      <p:grpSp>
        <p:nvGrpSpPr>
          <p:cNvPr id="9" name="Group 8"/>
          <p:cNvGrpSpPr/>
          <p:nvPr/>
        </p:nvGrpSpPr>
        <p:grpSpPr>
          <a:xfrm>
            <a:off x="288219" y="2369731"/>
            <a:ext cx="4141170" cy="2661271"/>
            <a:chOff x="4807199" y="2487210"/>
            <a:chExt cx="3361523" cy="2160240"/>
          </a:xfrm>
        </p:grpSpPr>
        <p:sp>
          <p:nvSpPr>
            <p:cNvPr id="1305" name="正方形/長方形 257"/>
            <p:cNvSpPr/>
            <p:nvPr/>
          </p:nvSpPr>
          <p:spPr>
            <a:xfrm>
              <a:off x="4807199" y="2487210"/>
              <a:ext cx="3361523" cy="216024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5" name="Group 4"/>
            <p:cNvGrpSpPr/>
            <p:nvPr/>
          </p:nvGrpSpPr>
          <p:grpSpPr>
            <a:xfrm>
              <a:off x="4838516" y="3100324"/>
              <a:ext cx="3286599" cy="1043075"/>
              <a:chOff x="4838516" y="3100324"/>
              <a:chExt cx="3286599" cy="1043075"/>
            </a:xfrm>
          </p:grpSpPr>
          <p:sp>
            <p:nvSpPr>
              <p:cNvPr id="1238" name="角丸四角形 121"/>
              <p:cNvSpPr/>
              <p:nvPr/>
            </p:nvSpPr>
            <p:spPr>
              <a:xfrm>
                <a:off x="5591565" y="3187284"/>
                <a:ext cx="1902533" cy="218471"/>
              </a:xfrm>
              <a:prstGeom prst="roundRect">
                <a:avLst>
                  <a:gd name="adj" fmla="val 0"/>
                </a:avLst>
              </a:prstGeom>
              <a:solidFill>
                <a:srgbClr val="F2F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grpSp>
            <p:nvGrpSpPr>
              <p:cNvPr id="1239" name="グループ化 122"/>
              <p:cNvGrpSpPr>
                <a:grpSpLocks noChangeAspect="1"/>
              </p:cNvGrpSpPr>
              <p:nvPr/>
            </p:nvGrpSpPr>
            <p:grpSpPr>
              <a:xfrm>
                <a:off x="5586031" y="3409952"/>
                <a:ext cx="1902533" cy="733447"/>
                <a:chOff x="2309427" y="2959201"/>
                <a:chExt cx="1902533" cy="733447"/>
              </a:xfrm>
            </p:grpSpPr>
            <p:sp>
              <p:nvSpPr>
                <p:cNvPr id="1240" name="角丸四角形 123"/>
                <p:cNvSpPr/>
                <p:nvPr/>
              </p:nvSpPr>
              <p:spPr>
                <a:xfrm>
                  <a:off x="2309427" y="2959201"/>
                  <a:ext cx="1902533" cy="733447"/>
                </a:xfrm>
                <a:prstGeom prst="roundRect">
                  <a:avLst>
                    <a:gd name="adj" fmla="val 2713"/>
                  </a:avLst>
                </a:prstGeom>
                <a:solidFill>
                  <a:srgbClr val="FFE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grpSp>
              <p:nvGrpSpPr>
                <p:cNvPr id="1241" name="グループ化 124"/>
                <p:cNvGrpSpPr/>
                <p:nvPr/>
              </p:nvGrpSpPr>
              <p:grpSpPr>
                <a:xfrm>
                  <a:off x="2335826" y="2996952"/>
                  <a:ext cx="263851" cy="661439"/>
                  <a:chOff x="2335826" y="2996952"/>
                  <a:chExt cx="263851" cy="661439"/>
                </a:xfrm>
              </p:grpSpPr>
              <p:pic>
                <p:nvPicPr>
                  <p:cNvPr id="128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85"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86"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87"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8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8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nvGrpSpPr>
                <p:cNvPr id="1242" name="グループ化 125"/>
                <p:cNvGrpSpPr/>
                <p:nvPr/>
              </p:nvGrpSpPr>
              <p:grpSpPr>
                <a:xfrm>
                  <a:off x="3388443" y="3002296"/>
                  <a:ext cx="263851" cy="661439"/>
                  <a:chOff x="2335826" y="2996952"/>
                  <a:chExt cx="263851" cy="661439"/>
                </a:xfrm>
              </p:grpSpPr>
              <p:pic>
                <p:nvPicPr>
                  <p:cNvPr id="127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79"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80"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81"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8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8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nvGrpSpPr>
                <p:cNvPr id="1243" name="グループ化 129"/>
                <p:cNvGrpSpPr/>
                <p:nvPr/>
              </p:nvGrpSpPr>
              <p:grpSpPr>
                <a:xfrm>
                  <a:off x="2857267" y="3002296"/>
                  <a:ext cx="263851" cy="661439"/>
                  <a:chOff x="2335826" y="2996952"/>
                  <a:chExt cx="263851" cy="661439"/>
                </a:xfrm>
              </p:grpSpPr>
              <p:pic>
                <p:nvPicPr>
                  <p:cNvPr id="127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73"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74"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75"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7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7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nvGrpSpPr>
                <p:cNvPr id="1244" name="グループ化 130"/>
                <p:cNvGrpSpPr/>
                <p:nvPr/>
              </p:nvGrpSpPr>
              <p:grpSpPr>
                <a:xfrm>
                  <a:off x="3130965" y="2996952"/>
                  <a:ext cx="263851" cy="661439"/>
                  <a:chOff x="2335826" y="2996952"/>
                  <a:chExt cx="263851" cy="661439"/>
                </a:xfrm>
              </p:grpSpPr>
              <p:pic>
                <p:nvPicPr>
                  <p:cNvPr id="126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67"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68"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69"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7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nvGrpSpPr>
                <p:cNvPr id="1245" name="グループ化 131"/>
                <p:cNvGrpSpPr/>
                <p:nvPr/>
              </p:nvGrpSpPr>
              <p:grpSpPr>
                <a:xfrm>
                  <a:off x="2599677" y="2993549"/>
                  <a:ext cx="263851" cy="661439"/>
                  <a:chOff x="2335826" y="2996952"/>
                  <a:chExt cx="263851" cy="661439"/>
                </a:xfrm>
              </p:grpSpPr>
              <p:pic>
                <p:nvPicPr>
                  <p:cNvPr id="126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61"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62"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63"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6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6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nvGrpSpPr>
                <p:cNvPr id="1246" name="グループ化 132"/>
                <p:cNvGrpSpPr/>
                <p:nvPr/>
              </p:nvGrpSpPr>
              <p:grpSpPr>
                <a:xfrm>
                  <a:off x="3645618" y="2996952"/>
                  <a:ext cx="263851" cy="661439"/>
                  <a:chOff x="2335826" y="2996952"/>
                  <a:chExt cx="263851" cy="661439"/>
                </a:xfrm>
              </p:grpSpPr>
              <p:pic>
                <p:nvPicPr>
                  <p:cNvPr id="125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55"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56"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57"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5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5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nvGrpSpPr>
                <p:cNvPr id="1247" name="グループ化 145"/>
                <p:cNvGrpSpPr/>
                <p:nvPr/>
              </p:nvGrpSpPr>
              <p:grpSpPr>
                <a:xfrm>
                  <a:off x="3916287" y="2988918"/>
                  <a:ext cx="263851" cy="661439"/>
                  <a:chOff x="2335826" y="2996952"/>
                  <a:chExt cx="263851" cy="661439"/>
                </a:xfrm>
              </p:grpSpPr>
              <p:pic>
                <p:nvPicPr>
                  <p:cNvPr id="124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49"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50"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51"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5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5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grpSp>
            <p:nvGrpSpPr>
              <p:cNvPr id="1290" name="グループ化 230"/>
              <p:cNvGrpSpPr/>
              <p:nvPr/>
            </p:nvGrpSpPr>
            <p:grpSpPr>
              <a:xfrm>
                <a:off x="7700500" y="3100324"/>
                <a:ext cx="424615" cy="532038"/>
                <a:chOff x="4005570" y="3537066"/>
                <a:chExt cx="424615" cy="532038"/>
              </a:xfrm>
            </p:grpSpPr>
            <p:grpSp>
              <p:nvGrpSpPr>
                <p:cNvPr id="1291" name="グループ化 231"/>
                <p:cNvGrpSpPr/>
                <p:nvPr/>
              </p:nvGrpSpPr>
              <p:grpSpPr>
                <a:xfrm>
                  <a:off x="4005570" y="3537066"/>
                  <a:ext cx="420527" cy="206112"/>
                  <a:chOff x="4005570" y="3537066"/>
                  <a:chExt cx="420527" cy="206112"/>
                </a:xfrm>
              </p:grpSpPr>
              <p:cxnSp>
                <p:nvCxnSpPr>
                  <p:cNvPr id="1298" name="直線コネクタ 238"/>
                  <p:cNvCxnSpPr/>
                  <p:nvPr/>
                </p:nvCxnSpPr>
                <p:spPr>
                  <a:xfrm>
                    <a:off x="4005570" y="3657439"/>
                    <a:ext cx="196788" cy="0"/>
                  </a:xfrm>
                  <a:prstGeom prst="line">
                    <a:avLst/>
                  </a:prstGeom>
                  <a:ln w="38100">
                    <a:solidFill>
                      <a:srgbClr val="93DCDD"/>
                    </a:solidFill>
                  </a:ln>
                </p:spPr>
                <p:style>
                  <a:lnRef idx="1">
                    <a:schemeClr val="accent1"/>
                  </a:lnRef>
                  <a:fillRef idx="0">
                    <a:schemeClr val="accent1"/>
                  </a:fillRef>
                  <a:effectRef idx="0">
                    <a:schemeClr val="accent1"/>
                  </a:effectRef>
                  <a:fontRef idx="minor">
                    <a:schemeClr val="tx1"/>
                  </a:fontRef>
                </p:style>
              </p:cxnSp>
              <p:sp>
                <p:nvSpPr>
                  <p:cNvPr id="1299" name="テキスト ボックス 239"/>
                  <p:cNvSpPr txBox="1"/>
                  <p:nvPr/>
                </p:nvSpPr>
                <p:spPr>
                  <a:xfrm>
                    <a:off x="4138065" y="3537066"/>
                    <a:ext cx="288032" cy="206112"/>
                  </a:xfrm>
                  <a:prstGeom prst="rect">
                    <a:avLst/>
                  </a:prstGeom>
                  <a:noFill/>
                </p:spPr>
                <p:txBody>
                  <a:bodyPr wrap="square" rtlCol="0">
                    <a:spAutoFit/>
                  </a:bodyPr>
                  <a:lstStyle/>
                  <a:p>
                    <a:r>
                      <a:rPr lang="en-US" altLang="ja-JP" sz="1050" dirty="0">
                        <a:solidFill>
                          <a:srgbClr val="646569"/>
                        </a:solidFill>
                        <a:latin typeface="Arial"/>
                        <a:cs typeface="Arial"/>
                      </a:rPr>
                      <a:t>R</a:t>
                    </a:r>
                    <a:endParaRPr lang="ja-JP" altLang="en-US" sz="1050" dirty="0">
                      <a:solidFill>
                        <a:srgbClr val="646569"/>
                      </a:solidFill>
                      <a:latin typeface="Arial"/>
                      <a:cs typeface="Arial"/>
                    </a:endParaRPr>
                  </a:p>
                </p:txBody>
              </p:sp>
            </p:grpSp>
            <p:grpSp>
              <p:nvGrpSpPr>
                <p:cNvPr id="1292" name="グループ化 232"/>
                <p:cNvGrpSpPr/>
                <p:nvPr/>
              </p:nvGrpSpPr>
              <p:grpSpPr>
                <a:xfrm>
                  <a:off x="4009658" y="3862992"/>
                  <a:ext cx="420527" cy="206112"/>
                  <a:chOff x="4295489" y="4054102"/>
                  <a:chExt cx="420527" cy="206112"/>
                </a:xfrm>
              </p:grpSpPr>
              <p:cxnSp>
                <p:nvCxnSpPr>
                  <p:cNvPr id="1296" name="直線コネクタ 236"/>
                  <p:cNvCxnSpPr/>
                  <p:nvPr/>
                </p:nvCxnSpPr>
                <p:spPr>
                  <a:xfrm>
                    <a:off x="4295489" y="4181060"/>
                    <a:ext cx="196788" cy="0"/>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97" name="テキスト ボックス 237"/>
                  <p:cNvSpPr txBox="1"/>
                  <p:nvPr/>
                </p:nvSpPr>
                <p:spPr>
                  <a:xfrm>
                    <a:off x="4427984" y="4054102"/>
                    <a:ext cx="288032" cy="206112"/>
                  </a:xfrm>
                  <a:prstGeom prst="rect">
                    <a:avLst/>
                  </a:prstGeom>
                  <a:noFill/>
                </p:spPr>
                <p:txBody>
                  <a:bodyPr wrap="square" rtlCol="0">
                    <a:spAutoFit/>
                  </a:bodyPr>
                  <a:lstStyle/>
                  <a:p>
                    <a:r>
                      <a:rPr lang="en-US" altLang="ja-JP" sz="1050" dirty="0">
                        <a:solidFill>
                          <a:srgbClr val="646569"/>
                        </a:solidFill>
                        <a:latin typeface="Arial"/>
                        <a:cs typeface="Arial"/>
                      </a:rPr>
                      <a:t>Q</a:t>
                    </a:r>
                    <a:endParaRPr lang="ja-JP" altLang="en-US" sz="1050" dirty="0">
                      <a:solidFill>
                        <a:srgbClr val="646569"/>
                      </a:solidFill>
                      <a:latin typeface="Arial"/>
                      <a:cs typeface="Arial"/>
                    </a:endParaRPr>
                  </a:p>
                </p:txBody>
              </p:sp>
            </p:grpSp>
            <p:grpSp>
              <p:nvGrpSpPr>
                <p:cNvPr id="1293" name="グループ化 233"/>
                <p:cNvGrpSpPr/>
                <p:nvPr/>
              </p:nvGrpSpPr>
              <p:grpSpPr>
                <a:xfrm>
                  <a:off x="4005570" y="3691140"/>
                  <a:ext cx="420527" cy="206112"/>
                  <a:chOff x="4295489" y="4344640"/>
                  <a:chExt cx="420527" cy="206112"/>
                </a:xfrm>
              </p:grpSpPr>
              <p:cxnSp>
                <p:nvCxnSpPr>
                  <p:cNvPr id="1294" name="直線コネクタ 234"/>
                  <p:cNvCxnSpPr/>
                  <p:nvPr/>
                </p:nvCxnSpPr>
                <p:spPr>
                  <a:xfrm>
                    <a:off x="4295489" y="4462003"/>
                    <a:ext cx="196788" cy="0"/>
                  </a:xfrm>
                  <a:prstGeom prst="line">
                    <a:avLst/>
                  </a:prstGeom>
                  <a:ln w="381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95" name="テキスト ボックス 235"/>
                  <p:cNvSpPr txBox="1"/>
                  <p:nvPr/>
                </p:nvSpPr>
                <p:spPr>
                  <a:xfrm>
                    <a:off x="4427984" y="4344640"/>
                    <a:ext cx="288032" cy="206112"/>
                  </a:xfrm>
                  <a:prstGeom prst="rect">
                    <a:avLst/>
                  </a:prstGeom>
                  <a:noFill/>
                </p:spPr>
                <p:txBody>
                  <a:bodyPr wrap="square" rtlCol="0">
                    <a:spAutoFit/>
                  </a:bodyPr>
                  <a:lstStyle/>
                  <a:p>
                    <a:r>
                      <a:rPr lang="en-US" altLang="ja-JP" sz="1050" dirty="0">
                        <a:solidFill>
                          <a:srgbClr val="646569"/>
                        </a:solidFill>
                        <a:latin typeface="Arial"/>
                        <a:cs typeface="Arial"/>
                      </a:rPr>
                      <a:t>X</a:t>
                    </a:r>
                    <a:endParaRPr lang="ja-JP" altLang="en-US" sz="1050" dirty="0">
                      <a:solidFill>
                        <a:srgbClr val="646569"/>
                      </a:solidFill>
                      <a:latin typeface="Arial"/>
                      <a:cs typeface="Arial"/>
                    </a:endParaRPr>
                  </a:p>
                </p:txBody>
              </p:sp>
            </p:grpSp>
          </p:grpSp>
          <p:sp>
            <p:nvSpPr>
              <p:cNvPr id="1300" name="左大かっこ 252"/>
              <p:cNvSpPr>
                <a:spLocks noChangeAspect="1"/>
              </p:cNvSpPr>
              <p:nvPr/>
            </p:nvSpPr>
            <p:spPr>
              <a:xfrm>
                <a:off x="5512281" y="3175743"/>
                <a:ext cx="54113" cy="209801"/>
              </a:xfrm>
              <a:prstGeom prst="leftBracket">
                <a:avLst/>
              </a:prstGeom>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solidFill>
                    <a:srgbClr val="646569"/>
                  </a:solidFill>
                  <a:latin typeface="Arial"/>
                  <a:cs typeface="Arial"/>
                </a:endParaRPr>
              </a:p>
            </p:txBody>
          </p:sp>
          <p:sp>
            <p:nvSpPr>
              <p:cNvPr id="1301" name="左大かっこ 253"/>
              <p:cNvSpPr>
                <a:spLocks noChangeAspect="1"/>
              </p:cNvSpPr>
              <p:nvPr/>
            </p:nvSpPr>
            <p:spPr>
              <a:xfrm>
                <a:off x="5512738" y="3405753"/>
                <a:ext cx="45719" cy="737644"/>
              </a:xfrm>
              <a:prstGeom prst="leftBracket">
                <a:avLst/>
              </a:prstGeom>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solidFill>
                    <a:srgbClr val="646569"/>
                  </a:solidFill>
                  <a:latin typeface="Arial"/>
                  <a:cs typeface="Arial"/>
                </a:endParaRPr>
              </a:p>
            </p:txBody>
          </p:sp>
          <p:sp>
            <p:nvSpPr>
              <p:cNvPr id="1302" name="テキスト ボックス 254"/>
              <p:cNvSpPr txBox="1"/>
              <p:nvPr/>
            </p:nvSpPr>
            <p:spPr>
              <a:xfrm>
                <a:off x="4838516" y="3187281"/>
                <a:ext cx="627434" cy="187374"/>
              </a:xfrm>
              <a:prstGeom prst="rect">
                <a:avLst/>
              </a:prstGeom>
              <a:noFill/>
            </p:spPr>
            <p:txBody>
              <a:bodyPr wrap="square" rtlCol="0">
                <a:spAutoFit/>
              </a:bodyPr>
              <a:lstStyle/>
              <a:p>
                <a:pPr algn="ctr"/>
                <a:r>
                  <a:rPr lang="en-US" altLang="ja-JP" sz="900" dirty="0">
                    <a:solidFill>
                      <a:srgbClr val="646569"/>
                    </a:solidFill>
                    <a:latin typeface="Arial"/>
                    <a:cs typeface="Arial"/>
                  </a:rPr>
                  <a:t>Serums</a:t>
                </a:r>
                <a:endParaRPr lang="ja-JP" altLang="en-US" sz="900" dirty="0">
                  <a:solidFill>
                    <a:srgbClr val="646569"/>
                  </a:solidFill>
                  <a:latin typeface="Arial"/>
                  <a:cs typeface="Arial"/>
                </a:endParaRPr>
              </a:p>
            </p:txBody>
          </p:sp>
          <p:sp>
            <p:nvSpPr>
              <p:cNvPr id="1303" name="テキスト ボックス 255"/>
              <p:cNvSpPr txBox="1"/>
              <p:nvPr/>
            </p:nvSpPr>
            <p:spPr>
              <a:xfrm>
                <a:off x="4917738" y="3643309"/>
                <a:ext cx="522401" cy="412223"/>
              </a:xfrm>
              <a:prstGeom prst="rect">
                <a:avLst/>
              </a:prstGeom>
              <a:noFill/>
            </p:spPr>
            <p:txBody>
              <a:bodyPr wrap="square" rtlCol="0">
                <a:spAutoFit/>
              </a:bodyPr>
              <a:lstStyle/>
              <a:p>
                <a:pPr algn="ctr"/>
                <a:r>
                  <a:rPr lang="en-US" altLang="ja-JP" sz="900" dirty="0">
                    <a:solidFill>
                      <a:srgbClr val="646569"/>
                    </a:solidFill>
                    <a:latin typeface="Arial"/>
                    <a:cs typeface="Arial"/>
                  </a:rPr>
                  <a:t>Stratum Corneum</a:t>
                </a:r>
                <a:endParaRPr lang="ja-JP" altLang="en-US" sz="900" dirty="0">
                  <a:solidFill>
                    <a:srgbClr val="646569"/>
                  </a:solidFill>
                  <a:latin typeface="Arial"/>
                  <a:cs typeface="Arial"/>
                </a:endParaRPr>
              </a:p>
            </p:txBody>
          </p:sp>
          <p:sp>
            <p:nvSpPr>
              <p:cNvPr id="1306" name="円/楕円 13"/>
              <p:cNvSpPr/>
              <p:nvPr/>
            </p:nvSpPr>
            <p:spPr>
              <a:xfrm>
                <a:off x="5766051" y="3280638"/>
                <a:ext cx="427375" cy="104901"/>
              </a:xfrm>
              <a:prstGeom prst="ellipse">
                <a:avLst/>
              </a:prstGeom>
              <a:solidFill>
                <a:srgbClr val="B3A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07" name="円/楕円 261"/>
              <p:cNvSpPr>
                <a:spLocks noChangeAspect="1"/>
              </p:cNvSpPr>
              <p:nvPr/>
            </p:nvSpPr>
            <p:spPr>
              <a:xfrm>
                <a:off x="5890213" y="3307246"/>
                <a:ext cx="72008" cy="72008"/>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08" name="円/楕円 262"/>
              <p:cNvSpPr>
                <a:spLocks noChangeAspect="1"/>
              </p:cNvSpPr>
              <p:nvPr/>
            </p:nvSpPr>
            <p:spPr>
              <a:xfrm>
                <a:off x="6007845" y="3313872"/>
                <a:ext cx="45719" cy="45719"/>
              </a:xfrm>
              <a:prstGeom prst="ellipse">
                <a:avLst/>
              </a:prstGeom>
              <a:solidFill>
                <a:srgbClr val="93D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09" name="角丸四角形 14"/>
              <p:cNvSpPr/>
              <p:nvPr/>
            </p:nvSpPr>
            <p:spPr>
              <a:xfrm>
                <a:off x="7092097" y="3265339"/>
                <a:ext cx="201572" cy="119616"/>
              </a:xfrm>
              <a:prstGeom prst="roundRect">
                <a:avLst>
                  <a:gd name="adj" fmla="val 50000"/>
                </a:avLst>
              </a:prstGeom>
              <a:solidFill>
                <a:srgbClr val="B3A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10" name="円/楕円 263"/>
              <p:cNvSpPr>
                <a:spLocks noChangeAspect="1"/>
              </p:cNvSpPr>
              <p:nvPr/>
            </p:nvSpPr>
            <p:spPr>
              <a:xfrm>
                <a:off x="6968165" y="3271663"/>
                <a:ext cx="122850" cy="122851"/>
              </a:xfrm>
              <a:prstGeom prst="ellipse">
                <a:avLst/>
              </a:prstGeom>
              <a:solidFill>
                <a:srgbClr val="93D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11" name="角丸四角形 264"/>
              <p:cNvSpPr/>
              <p:nvPr/>
            </p:nvSpPr>
            <p:spPr>
              <a:xfrm>
                <a:off x="6303017" y="3272383"/>
                <a:ext cx="378224" cy="119616"/>
              </a:xfrm>
              <a:prstGeom prst="roundRect">
                <a:avLst>
                  <a:gd name="adj" fmla="val 50000"/>
                </a:avLst>
              </a:prstGeom>
              <a:solidFill>
                <a:srgbClr val="93D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12" name="円/楕円 265"/>
              <p:cNvSpPr>
                <a:spLocks noChangeAspect="1"/>
              </p:cNvSpPr>
              <p:nvPr/>
            </p:nvSpPr>
            <p:spPr>
              <a:xfrm>
                <a:off x="6492129" y="3297085"/>
                <a:ext cx="72008" cy="72008"/>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13" name="円/楕円 266"/>
              <p:cNvSpPr/>
              <p:nvPr/>
            </p:nvSpPr>
            <p:spPr>
              <a:xfrm>
                <a:off x="6016925" y="3195649"/>
                <a:ext cx="339885" cy="94535"/>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14" name="円/楕円 267"/>
              <p:cNvSpPr>
                <a:spLocks noChangeAspect="1"/>
              </p:cNvSpPr>
              <p:nvPr/>
            </p:nvSpPr>
            <p:spPr>
              <a:xfrm>
                <a:off x="7052269" y="3206909"/>
                <a:ext cx="72008" cy="72008"/>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15" name="角丸四角形 268"/>
              <p:cNvSpPr/>
              <p:nvPr/>
            </p:nvSpPr>
            <p:spPr>
              <a:xfrm>
                <a:off x="6376957" y="3201186"/>
                <a:ext cx="201572" cy="58997"/>
              </a:xfrm>
              <a:prstGeom prst="roundRect">
                <a:avLst>
                  <a:gd name="adj" fmla="val 50000"/>
                </a:avLst>
              </a:prstGeom>
              <a:solidFill>
                <a:srgbClr val="B3A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16" name="円/楕円 270"/>
              <p:cNvSpPr>
                <a:spLocks noChangeAspect="1"/>
              </p:cNvSpPr>
              <p:nvPr/>
            </p:nvSpPr>
            <p:spPr>
              <a:xfrm>
                <a:off x="5932775" y="3199105"/>
                <a:ext cx="72008" cy="72008"/>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17" name="円/楕円 271"/>
              <p:cNvSpPr>
                <a:spLocks noChangeAspect="1"/>
              </p:cNvSpPr>
              <p:nvPr/>
            </p:nvSpPr>
            <p:spPr>
              <a:xfrm>
                <a:off x="7137077" y="3194677"/>
                <a:ext cx="72008" cy="72008"/>
              </a:xfrm>
              <a:prstGeom prst="ellipse">
                <a:avLst/>
              </a:prstGeom>
              <a:solidFill>
                <a:srgbClr val="93D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18" name="角丸四角形 272"/>
              <p:cNvSpPr/>
              <p:nvPr/>
            </p:nvSpPr>
            <p:spPr>
              <a:xfrm rot="1146091">
                <a:off x="6617637" y="3243971"/>
                <a:ext cx="272494" cy="65503"/>
              </a:xfrm>
              <a:prstGeom prst="roundRect">
                <a:avLst>
                  <a:gd name="adj" fmla="val 50000"/>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19" name="角丸四角形 273"/>
              <p:cNvSpPr/>
              <p:nvPr/>
            </p:nvSpPr>
            <p:spPr>
              <a:xfrm>
                <a:off x="5598224" y="3191719"/>
                <a:ext cx="300281" cy="87579"/>
              </a:xfrm>
              <a:prstGeom prst="roundRect">
                <a:avLst>
                  <a:gd name="adj" fmla="val 50000"/>
                </a:avLst>
              </a:prstGeom>
              <a:solidFill>
                <a:srgbClr val="93D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20" name="円/楕円 274"/>
              <p:cNvSpPr>
                <a:spLocks noChangeAspect="1"/>
              </p:cNvSpPr>
              <p:nvPr/>
            </p:nvSpPr>
            <p:spPr>
              <a:xfrm>
                <a:off x="5608154" y="3290179"/>
                <a:ext cx="72008" cy="72008"/>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21" name="円/楕円 275"/>
              <p:cNvSpPr>
                <a:spLocks noChangeAspect="1"/>
              </p:cNvSpPr>
              <p:nvPr/>
            </p:nvSpPr>
            <p:spPr>
              <a:xfrm>
                <a:off x="5688408" y="3304323"/>
                <a:ext cx="72008" cy="72008"/>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22" name="円/楕円 276"/>
              <p:cNvSpPr>
                <a:spLocks noChangeAspect="1"/>
              </p:cNvSpPr>
              <p:nvPr/>
            </p:nvSpPr>
            <p:spPr>
              <a:xfrm>
                <a:off x="6226006" y="3298865"/>
                <a:ext cx="72008" cy="72008"/>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23" name="円/楕円 277"/>
              <p:cNvSpPr>
                <a:spLocks noChangeAspect="1"/>
              </p:cNvSpPr>
              <p:nvPr/>
            </p:nvSpPr>
            <p:spPr>
              <a:xfrm>
                <a:off x="6689285" y="3313705"/>
                <a:ext cx="72008" cy="72008"/>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24" name="角丸四角形 278"/>
              <p:cNvSpPr/>
              <p:nvPr/>
            </p:nvSpPr>
            <p:spPr>
              <a:xfrm rot="18754188">
                <a:off x="7337325" y="3297576"/>
                <a:ext cx="153223" cy="48343"/>
              </a:xfrm>
              <a:prstGeom prst="roundRect">
                <a:avLst>
                  <a:gd name="adj" fmla="val 50000"/>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25" name="円/楕円 279"/>
              <p:cNvSpPr>
                <a:spLocks noChangeAspect="1"/>
              </p:cNvSpPr>
              <p:nvPr/>
            </p:nvSpPr>
            <p:spPr>
              <a:xfrm>
                <a:off x="6865859" y="3202857"/>
                <a:ext cx="96396" cy="96396"/>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26" name="円/楕円 280"/>
              <p:cNvSpPr>
                <a:spLocks noChangeAspect="1"/>
              </p:cNvSpPr>
              <p:nvPr/>
            </p:nvSpPr>
            <p:spPr>
              <a:xfrm>
                <a:off x="6886625" y="3304323"/>
                <a:ext cx="72008" cy="72008"/>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27" name="円/楕円 281"/>
              <p:cNvSpPr>
                <a:spLocks noChangeAspect="1"/>
              </p:cNvSpPr>
              <p:nvPr/>
            </p:nvSpPr>
            <p:spPr>
              <a:xfrm>
                <a:off x="7371502" y="3194678"/>
                <a:ext cx="72008" cy="72008"/>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28" name="円/楕円 283"/>
              <p:cNvSpPr>
                <a:spLocks noChangeAspect="1"/>
              </p:cNvSpPr>
              <p:nvPr/>
            </p:nvSpPr>
            <p:spPr>
              <a:xfrm>
                <a:off x="7276677" y="3192089"/>
                <a:ext cx="72008" cy="72008"/>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grpSp>
            <p:nvGrpSpPr>
              <p:cNvPr id="1335" name="グループ化 12"/>
              <p:cNvGrpSpPr/>
              <p:nvPr/>
            </p:nvGrpSpPr>
            <p:grpSpPr>
              <a:xfrm>
                <a:off x="6962255" y="3376335"/>
                <a:ext cx="144016" cy="291531"/>
                <a:chOff x="467544" y="4021727"/>
                <a:chExt cx="144016" cy="344484"/>
              </a:xfrm>
            </p:grpSpPr>
            <p:sp>
              <p:nvSpPr>
                <p:cNvPr id="1336" name="下矢印 316"/>
                <p:cNvSpPr/>
                <p:nvPr/>
              </p:nvSpPr>
              <p:spPr>
                <a:xfrm>
                  <a:off x="467544" y="4255682"/>
                  <a:ext cx="144016" cy="110529"/>
                </a:xfrm>
                <a:prstGeom prst="downArrow">
                  <a:avLst/>
                </a:prstGeom>
                <a:solidFill>
                  <a:schemeClr val="accent5">
                    <a:lumMod val="20000"/>
                    <a:lumOff val="80000"/>
                  </a:schemeClr>
                </a:solidFill>
                <a:ln w="31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sp>
              <p:nvSpPr>
                <p:cNvPr id="1337" name="正方形/長方形 317"/>
                <p:cNvSpPr/>
                <p:nvPr/>
              </p:nvSpPr>
              <p:spPr>
                <a:xfrm>
                  <a:off x="503350" y="4188380"/>
                  <a:ext cx="72008" cy="7679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sp>
              <p:nvSpPr>
                <p:cNvPr id="1338" name="正方形/長方形 318"/>
                <p:cNvSpPr/>
                <p:nvPr/>
              </p:nvSpPr>
              <p:spPr>
                <a:xfrm>
                  <a:off x="503548" y="4113595"/>
                  <a:ext cx="71810" cy="8341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sp>
              <p:nvSpPr>
                <p:cNvPr id="1339" name="正方形/長方形 319"/>
                <p:cNvSpPr/>
                <p:nvPr/>
              </p:nvSpPr>
              <p:spPr>
                <a:xfrm>
                  <a:off x="503350" y="4021727"/>
                  <a:ext cx="72008" cy="97179"/>
                </a:xfrm>
                <a:prstGeom prst="rect">
                  <a:avLst/>
                </a:prstGeom>
                <a:solidFill>
                  <a:srgbClr val="93D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grpSp>
          <p:grpSp>
            <p:nvGrpSpPr>
              <p:cNvPr id="1340" name="グループ化 18"/>
              <p:cNvGrpSpPr/>
              <p:nvPr/>
            </p:nvGrpSpPr>
            <p:grpSpPr>
              <a:xfrm>
                <a:off x="6473251" y="3374706"/>
                <a:ext cx="103137" cy="147357"/>
                <a:chOff x="4954554" y="2620311"/>
                <a:chExt cx="144016" cy="147357"/>
              </a:xfrm>
            </p:grpSpPr>
            <p:sp>
              <p:nvSpPr>
                <p:cNvPr id="1341" name="下矢印 322"/>
                <p:cNvSpPr/>
                <p:nvPr/>
              </p:nvSpPr>
              <p:spPr>
                <a:xfrm>
                  <a:off x="4954554" y="2708920"/>
                  <a:ext cx="144016" cy="58748"/>
                </a:xfrm>
                <a:prstGeom prst="downArrow">
                  <a:avLst>
                    <a:gd name="adj1" fmla="val 50000"/>
                    <a:gd name="adj2" fmla="val 47135"/>
                  </a:avLst>
                </a:prstGeom>
                <a:solidFill>
                  <a:schemeClr val="accent1">
                    <a:lumMod val="20000"/>
                    <a:lumOff val="80000"/>
                  </a:schemeClr>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sp>
              <p:nvSpPr>
                <p:cNvPr id="1342" name="正方形/長方形 324"/>
                <p:cNvSpPr/>
                <p:nvPr/>
              </p:nvSpPr>
              <p:spPr>
                <a:xfrm>
                  <a:off x="4987748" y="2657939"/>
                  <a:ext cx="79203" cy="635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sp>
              <p:nvSpPr>
                <p:cNvPr id="1343" name="正方形/長方形 325"/>
                <p:cNvSpPr/>
                <p:nvPr/>
              </p:nvSpPr>
              <p:spPr>
                <a:xfrm>
                  <a:off x="4987748" y="2620311"/>
                  <a:ext cx="79203" cy="4571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grpSp>
          <p:grpSp>
            <p:nvGrpSpPr>
              <p:cNvPr id="1344" name="グループ化 332"/>
              <p:cNvGrpSpPr/>
              <p:nvPr/>
            </p:nvGrpSpPr>
            <p:grpSpPr>
              <a:xfrm>
                <a:off x="5866750" y="3374710"/>
                <a:ext cx="234914" cy="381505"/>
                <a:chOff x="3563190" y="1681257"/>
                <a:chExt cx="144016" cy="332738"/>
              </a:xfrm>
            </p:grpSpPr>
            <p:sp>
              <p:nvSpPr>
                <p:cNvPr id="1345" name="下矢印 333"/>
                <p:cNvSpPr/>
                <p:nvPr/>
              </p:nvSpPr>
              <p:spPr>
                <a:xfrm>
                  <a:off x="3563190" y="1903466"/>
                  <a:ext cx="144016" cy="110529"/>
                </a:xfrm>
                <a:prstGeom prst="downArrow">
                  <a:avLst/>
                </a:prstGeom>
                <a:solidFill>
                  <a:schemeClr val="accent4">
                    <a:lumMod val="20000"/>
                    <a:lumOff val="80000"/>
                  </a:schemeClr>
                </a:solidFill>
                <a:ln w="31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sp>
              <p:nvSpPr>
                <p:cNvPr id="1346" name="正方形/長方形 334"/>
                <p:cNvSpPr/>
                <p:nvPr/>
              </p:nvSpPr>
              <p:spPr>
                <a:xfrm>
                  <a:off x="3599194" y="1845636"/>
                  <a:ext cx="72008" cy="7272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sp>
              <p:nvSpPr>
                <p:cNvPr id="1347" name="正方形/長方形 335"/>
                <p:cNvSpPr/>
                <p:nvPr/>
              </p:nvSpPr>
              <p:spPr>
                <a:xfrm>
                  <a:off x="3599194" y="1737048"/>
                  <a:ext cx="72008" cy="122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sp>
              <p:nvSpPr>
                <p:cNvPr id="1348" name="正方形/長方形 336"/>
                <p:cNvSpPr/>
                <p:nvPr/>
              </p:nvSpPr>
              <p:spPr>
                <a:xfrm>
                  <a:off x="3599194" y="1681257"/>
                  <a:ext cx="72007" cy="5579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grpSp>
          <p:sp>
            <p:nvSpPr>
              <p:cNvPr id="1361" name="円/楕円 350"/>
              <p:cNvSpPr>
                <a:spLocks noChangeAspect="1"/>
              </p:cNvSpPr>
              <p:nvPr/>
            </p:nvSpPr>
            <p:spPr>
              <a:xfrm>
                <a:off x="6487952" y="3531326"/>
                <a:ext cx="72008" cy="72008"/>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62" name="円/楕円 351"/>
              <p:cNvSpPr>
                <a:spLocks noChangeAspect="1"/>
              </p:cNvSpPr>
              <p:nvPr/>
            </p:nvSpPr>
            <p:spPr>
              <a:xfrm>
                <a:off x="6993586" y="3700690"/>
                <a:ext cx="72008" cy="72008"/>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63" name="円/楕円 352"/>
              <p:cNvSpPr>
                <a:spLocks noChangeAspect="1"/>
              </p:cNvSpPr>
              <p:nvPr/>
            </p:nvSpPr>
            <p:spPr>
              <a:xfrm>
                <a:off x="5953513" y="3777078"/>
                <a:ext cx="72008" cy="72008"/>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70" name="正方形/長方形 229"/>
              <p:cNvSpPr/>
              <p:nvPr/>
            </p:nvSpPr>
            <p:spPr>
              <a:xfrm>
                <a:off x="5925484" y="3447703"/>
                <a:ext cx="128077" cy="131487"/>
              </a:xfrm>
              <a:prstGeom prst="rect">
                <a:avLst/>
              </a:prstGeom>
              <a:solidFill>
                <a:srgbClr val="FFFFFF">
                  <a:alpha val="30196"/>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sp>
            <p:nvSpPr>
              <p:cNvPr id="1371" name="正方形/長方形 240"/>
              <p:cNvSpPr/>
              <p:nvPr/>
            </p:nvSpPr>
            <p:spPr>
              <a:xfrm>
                <a:off x="6998259" y="3510970"/>
                <a:ext cx="90014" cy="71384"/>
              </a:xfrm>
              <a:prstGeom prst="rect">
                <a:avLst/>
              </a:prstGeom>
              <a:solidFill>
                <a:srgbClr val="FFFFFF">
                  <a:alpha val="30196"/>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grpSp>
      </p:grpSp>
      <p:sp>
        <p:nvSpPr>
          <p:cNvPr id="4" name="Slide Number Placeholder 3"/>
          <p:cNvSpPr>
            <a:spLocks noGrp="1"/>
          </p:cNvSpPr>
          <p:nvPr>
            <p:ph type="sldNum" sz="quarter" idx="4"/>
          </p:nvPr>
        </p:nvSpPr>
        <p:spPr>
          <a:xfrm>
            <a:off x="101600" y="4767263"/>
            <a:ext cx="2133600" cy="274637"/>
          </a:xfrm>
        </p:spPr>
        <p:txBody>
          <a:bodyPr/>
          <a:lstStyle/>
          <a:p>
            <a:pPr algn="l"/>
            <a:fld id="{8515AC7A-E2D5-4741-BEBB-0FB10E384F9C}" type="slidenum">
              <a:rPr lang="en-US" smtClean="0"/>
              <a:pPr algn="l"/>
              <a:t>8</a:t>
            </a:fld>
            <a:endParaRPr lang="en-US" dirty="0"/>
          </a:p>
        </p:txBody>
      </p:sp>
      <p:sp>
        <p:nvSpPr>
          <p:cNvPr id="231" name="TextBox 230"/>
          <p:cNvSpPr txBox="1"/>
          <p:nvPr/>
        </p:nvSpPr>
        <p:spPr>
          <a:xfrm>
            <a:off x="228620" y="712757"/>
            <a:ext cx="5693699" cy="301175"/>
          </a:xfrm>
          <a:prstGeom prst="rect">
            <a:avLst/>
          </a:prstGeom>
          <a:noFill/>
        </p:spPr>
        <p:txBody>
          <a:bodyPr wrap="square" lIns="130622" tIns="65311" rIns="130622" bIns="65311" rtlCol="0">
            <a:spAutoFit/>
          </a:bodyPr>
          <a:lstStyle/>
          <a:p>
            <a:pPr algn="l"/>
            <a:r>
              <a:rPr lang="en-US" sz="1100" dirty="0">
                <a:solidFill>
                  <a:srgbClr val="7F7F7F"/>
                </a:solidFill>
                <a:latin typeface="Arial"/>
                <a:cs typeface="Arial"/>
              </a:rPr>
              <a:t>AGELOC ME MICROLAYERING TECHNOLOGY™ WITH AGELOC ME DEVICE</a:t>
            </a:r>
          </a:p>
        </p:txBody>
      </p:sp>
      <p:sp>
        <p:nvSpPr>
          <p:cNvPr id="2" name="TextBox 1"/>
          <p:cNvSpPr txBox="1"/>
          <p:nvPr/>
        </p:nvSpPr>
        <p:spPr>
          <a:xfrm>
            <a:off x="393720" y="2331624"/>
            <a:ext cx="5693699" cy="427809"/>
          </a:xfrm>
          <a:prstGeom prst="rect">
            <a:avLst/>
          </a:prstGeom>
          <a:noFill/>
        </p:spPr>
        <p:txBody>
          <a:bodyPr wrap="square" rtlCol="0">
            <a:spAutoFit/>
          </a:bodyPr>
          <a:lstStyle/>
          <a:p>
            <a:pPr>
              <a:lnSpc>
                <a:spcPct val="90000"/>
              </a:lnSpc>
            </a:pPr>
            <a:r>
              <a:rPr lang="en-US" altLang="ja-JP" sz="1200" dirty="0">
                <a:solidFill>
                  <a:srgbClr val="7F7F7F"/>
                </a:solidFill>
                <a:latin typeface="Arial"/>
                <a:cs typeface="Arial"/>
              </a:rPr>
              <a:t>This chart shows each serum is evenly distributed using microlayering technology; thus all three serums maintain their active power. </a:t>
            </a:r>
          </a:p>
        </p:txBody>
      </p:sp>
      <p:sp>
        <p:nvSpPr>
          <p:cNvPr id="233" name="TextBox 232"/>
          <p:cNvSpPr txBox="1"/>
          <p:nvPr/>
        </p:nvSpPr>
        <p:spPr>
          <a:xfrm>
            <a:off x="251498" y="2822490"/>
            <a:ext cx="5693699" cy="301175"/>
          </a:xfrm>
          <a:prstGeom prst="rect">
            <a:avLst/>
          </a:prstGeom>
          <a:noFill/>
        </p:spPr>
        <p:txBody>
          <a:bodyPr wrap="square" lIns="130622" tIns="65311" rIns="130622" bIns="65311" rtlCol="0">
            <a:spAutoFit/>
          </a:bodyPr>
          <a:lstStyle/>
          <a:p>
            <a:pPr algn="l"/>
            <a:r>
              <a:rPr lang="en-US" sz="1100" dirty="0">
                <a:solidFill>
                  <a:srgbClr val="7F7F7F"/>
                </a:solidFill>
                <a:latin typeface="Arial"/>
                <a:cs typeface="Arial"/>
              </a:rPr>
              <a:t>MIXED BY HAND WITHOUT AGELOC ME DEVICE</a:t>
            </a:r>
          </a:p>
        </p:txBody>
      </p:sp>
      <p:sp>
        <p:nvSpPr>
          <p:cNvPr id="234" name="Title 1"/>
          <p:cNvSpPr>
            <a:spLocks noGrp="1"/>
          </p:cNvSpPr>
          <p:nvPr>
            <p:ph type="title"/>
          </p:nvPr>
        </p:nvSpPr>
        <p:spPr>
          <a:xfrm>
            <a:off x="357092" y="104775"/>
            <a:ext cx="8229600" cy="557182"/>
          </a:xfrm>
        </p:spPr>
        <p:txBody>
          <a:bodyPr/>
          <a:lstStyle/>
          <a:p>
            <a:r>
              <a:rPr lang="en-US" sz="1600" dirty="0">
                <a:solidFill>
                  <a:srgbClr val="00A8CC"/>
                </a:solidFill>
              </a:rPr>
              <a:t>THE RESULT: 3x MORE PENETRATION/ABSORPTION INTO SKIN* AND </a:t>
            </a:r>
            <a:br>
              <a:rPr lang="en-US" sz="1600" dirty="0">
                <a:solidFill>
                  <a:srgbClr val="00A8CC"/>
                </a:solidFill>
              </a:rPr>
            </a:br>
            <a:r>
              <a:rPr lang="en-US" sz="1600" dirty="0">
                <a:solidFill>
                  <a:srgbClr val="00A8CC"/>
                </a:solidFill>
              </a:rPr>
              <a:t>MORE ACTIVES DISTRIBUTED EVENLY INTO THE SKIN—BETTER RESULTS</a:t>
            </a:r>
            <a:endParaRPr lang="en-US" sz="1600" dirty="0">
              <a:solidFill>
                <a:schemeClr val="tx1">
                  <a:lumMod val="50000"/>
                  <a:lumOff val="50000"/>
                </a:schemeClr>
              </a:solidFill>
            </a:endParaRPr>
          </a:p>
        </p:txBody>
      </p:sp>
      <p:sp>
        <p:nvSpPr>
          <p:cNvPr id="235" name="Content Placeholder 2"/>
          <p:cNvSpPr txBox="1">
            <a:spLocks/>
          </p:cNvSpPr>
          <p:nvPr/>
        </p:nvSpPr>
        <p:spPr>
          <a:xfrm>
            <a:off x="6265225" y="1484685"/>
            <a:ext cx="2701229" cy="2636355"/>
          </a:xfrm>
          <a:prstGeom prst="rect">
            <a:avLst/>
          </a:prstGeom>
        </p:spPr>
        <p:txBody>
          <a:bodyPr>
            <a:normAutofit/>
          </a:bodyPr>
          <a:lstStyle>
            <a:lvl1pPr marL="342900" indent="-342900" algn="l" defTabSz="457200" rtl="0" eaLnBrk="1" latinLnBrk="0" hangingPunct="1">
              <a:spcBef>
                <a:spcPct val="20000"/>
              </a:spcBef>
              <a:buFont typeface="Arial"/>
              <a:buChar char="•"/>
              <a:defRPr sz="1600" kern="1200" baseline="0">
                <a:solidFill>
                  <a:srgbClr val="646569"/>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rgbClr val="646569"/>
                </a:solidFill>
                <a:latin typeface="Arial"/>
                <a:ea typeface="+mn-ea"/>
                <a:cs typeface="Arial"/>
              </a:defRPr>
            </a:lvl2pPr>
            <a:lvl3pPr marL="1143000" indent="-228600" algn="l" defTabSz="457200" rtl="0" eaLnBrk="1" latinLnBrk="0" hangingPunct="1">
              <a:spcBef>
                <a:spcPct val="20000"/>
              </a:spcBef>
              <a:buFont typeface="Arial"/>
              <a:buChar char="•"/>
              <a:defRPr sz="1600" kern="1200">
                <a:solidFill>
                  <a:srgbClr val="646569"/>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646569"/>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rgbClr val="64656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altLang="ja-JP" sz="1200" dirty="0">
                <a:solidFill>
                  <a:srgbClr val="7F7F7F"/>
                </a:solidFill>
              </a:rPr>
              <a:t>* Combining the three serums using the ageLOC Me device (ageLOC Me microlayering technology) results in improved absorption into the skin as compared to hand mixing. </a:t>
            </a:r>
            <a:br>
              <a:rPr lang="en-US" altLang="ja-JP" sz="1200" dirty="0">
                <a:solidFill>
                  <a:srgbClr val="7F7F7F"/>
                </a:solidFill>
              </a:rPr>
            </a:br>
            <a:endParaRPr lang="en-US" altLang="ja-JP" sz="1200" dirty="0">
              <a:solidFill>
                <a:srgbClr val="7F7F7F"/>
              </a:solidFill>
            </a:endParaRPr>
          </a:p>
          <a:p>
            <a:pPr marL="0" indent="0">
              <a:buFont typeface="Arial"/>
              <a:buNone/>
            </a:pPr>
            <a:r>
              <a:rPr lang="en-US" altLang="ja-JP" sz="1200" dirty="0">
                <a:solidFill>
                  <a:srgbClr val="7F7F7F"/>
                </a:solidFill>
              </a:rPr>
              <a:t>* “Absorption into the skin” refers to the stratum corneum.</a:t>
            </a:r>
          </a:p>
          <a:p>
            <a:pPr>
              <a:lnSpc>
                <a:spcPct val="50000"/>
              </a:lnSpc>
            </a:pPr>
            <a:endParaRPr lang="en-US" altLang="ja-JP" sz="1200" dirty="0">
              <a:solidFill>
                <a:srgbClr val="7F7F7F"/>
              </a:solidFill>
            </a:endParaRPr>
          </a:p>
          <a:p>
            <a:pPr marL="0" indent="0">
              <a:buFont typeface="Arial"/>
              <a:buNone/>
            </a:pPr>
            <a:r>
              <a:rPr lang="en-US" altLang="ja-JP" sz="1200" dirty="0">
                <a:solidFill>
                  <a:srgbClr val="7F7F7F"/>
                </a:solidFill>
              </a:rPr>
              <a:t>* 3x was c</a:t>
            </a:r>
            <a:r>
              <a:rPr lang="en-US" sz="1200" dirty="0">
                <a:solidFill>
                  <a:srgbClr val="7F7F7F"/>
                </a:solidFill>
              </a:rPr>
              <a:t>alculated by dividing the average data points of combining through device (</a:t>
            </a:r>
            <a:r>
              <a:rPr lang="en-US" sz="1200" dirty="0" err="1">
                <a:solidFill>
                  <a:srgbClr val="7F7F7F"/>
                </a:solidFill>
              </a:rPr>
              <a:t>microlayering</a:t>
            </a:r>
            <a:r>
              <a:rPr lang="en-US" sz="1200" dirty="0">
                <a:solidFill>
                  <a:srgbClr val="7F7F7F"/>
                </a:solidFill>
              </a:rPr>
              <a:t> technology) vs. hand mixing</a:t>
            </a:r>
          </a:p>
        </p:txBody>
      </p:sp>
      <p:sp>
        <p:nvSpPr>
          <p:cNvPr id="8" name="TextBox 7"/>
          <p:cNvSpPr txBox="1"/>
          <p:nvPr/>
        </p:nvSpPr>
        <p:spPr>
          <a:xfrm>
            <a:off x="4614332" y="1279458"/>
            <a:ext cx="1574687" cy="1107996"/>
          </a:xfrm>
          <a:prstGeom prst="rect">
            <a:avLst/>
          </a:prstGeom>
          <a:noFill/>
        </p:spPr>
        <p:txBody>
          <a:bodyPr wrap="square" rtlCol="0">
            <a:spAutoFit/>
          </a:bodyPr>
          <a:lstStyle/>
          <a:p>
            <a:r>
              <a:rPr lang="en-US" sz="1200" dirty="0">
                <a:solidFill>
                  <a:schemeClr val="tx1">
                    <a:lumMod val="50000"/>
                    <a:lumOff val="50000"/>
                  </a:schemeClr>
                </a:solidFill>
                <a:latin typeface="Arial"/>
                <a:cs typeface="Arial"/>
              </a:rPr>
              <a:t>This image is of a cross-section drawing of skin (stratum corneum)</a:t>
            </a:r>
          </a:p>
          <a:p>
            <a:endParaRPr lang="en-US" dirty="0"/>
          </a:p>
        </p:txBody>
      </p:sp>
      <p:sp>
        <p:nvSpPr>
          <p:cNvPr id="237" name="TextBox 236"/>
          <p:cNvSpPr txBox="1"/>
          <p:nvPr/>
        </p:nvSpPr>
        <p:spPr>
          <a:xfrm>
            <a:off x="4614333" y="3283727"/>
            <a:ext cx="1574686" cy="1107996"/>
          </a:xfrm>
          <a:prstGeom prst="rect">
            <a:avLst/>
          </a:prstGeom>
          <a:noFill/>
        </p:spPr>
        <p:txBody>
          <a:bodyPr wrap="square" rtlCol="0">
            <a:spAutoFit/>
          </a:bodyPr>
          <a:lstStyle/>
          <a:p>
            <a:r>
              <a:rPr lang="en-US" sz="1200" dirty="0">
                <a:solidFill>
                  <a:schemeClr val="tx1">
                    <a:lumMod val="50000"/>
                    <a:lumOff val="50000"/>
                  </a:schemeClr>
                </a:solidFill>
                <a:latin typeface="Arial"/>
                <a:cs typeface="Arial"/>
              </a:rPr>
              <a:t>This image is of a cross-section drawing of skin (stratum corneum)</a:t>
            </a:r>
          </a:p>
          <a:p>
            <a:endParaRPr lang="en-US" dirty="0"/>
          </a:p>
        </p:txBody>
      </p:sp>
      <p:grpSp>
        <p:nvGrpSpPr>
          <p:cNvPr id="232" name="Group 231"/>
          <p:cNvGrpSpPr/>
          <p:nvPr/>
        </p:nvGrpSpPr>
        <p:grpSpPr>
          <a:xfrm>
            <a:off x="410070" y="1090263"/>
            <a:ext cx="4004275" cy="1258885"/>
            <a:chOff x="859124" y="3105888"/>
            <a:chExt cx="3296975" cy="1036519"/>
          </a:xfrm>
          <a:solidFill>
            <a:schemeClr val="bg1"/>
          </a:solidFill>
        </p:grpSpPr>
        <p:sp>
          <p:nvSpPr>
            <p:cNvPr id="236" name="角丸四角形 11"/>
            <p:cNvSpPr/>
            <p:nvPr/>
          </p:nvSpPr>
          <p:spPr>
            <a:xfrm>
              <a:off x="1532917" y="3186292"/>
              <a:ext cx="1902533" cy="218471"/>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238" name="グループ化 46"/>
            <p:cNvGrpSpPr>
              <a:grpSpLocks noChangeAspect="1"/>
            </p:cNvGrpSpPr>
            <p:nvPr/>
          </p:nvGrpSpPr>
          <p:grpSpPr>
            <a:xfrm>
              <a:off x="1527382" y="3408960"/>
              <a:ext cx="1902533" cy="733447"/>
              <a:chOff x="2309427" y="2959201"/>
              <a:chExt cx="1902533" cy="733447"/>
            </a:xfrm>
            <a:grpFill/>
          </p:grpSpPr>
          <p:sp>
            <p:nvSpPr>
              <p:cNvPr id="268" name="角丸四角形 37"/>
              <p:cNvSpPr/>
              <p:nvPr/>
            </p:nvSpPr>
            <p:spPr>
              <a:xfrm>
                <a:off x="2309427" y="2959201"/>
                <a:ext cx="1902533" cy="733447"/>
              </a:xfrm>
              <a:prstGeom prst="roundRect">
                <a:avLst>
                  <a:gd name="adj" fmla="val 271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269" name="グループ化 40"/>
              <p:cNvGrpSpPr/>
              <p:nvPr/>
            </p:nvGrpSpPr>
            <p:grpSpPr>
              <a:xfrm>
                <a:off x="2335826" y="2996952"/>
                <a:ext cx="263851" cy="661439"/>
                <a:chOff x="2335826" y="2996952"/>
                <a:chExt cx="263851" cy="661439"/>
              </a:xfrm>
              <a:grpFill/>
            </p:grpSpPr>
            <p:pic>
              <p:nvPicPr>
                <p:cNvPr id="31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313"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314"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315"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31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31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grpSp>
          <p:grpSp>
            <p:nvGrpSpPr>
              <p:cNvPr id="270" name="グループ化 53"/>
              <p:cNvGrpSpPr/>
              <p:nvPr/>
            </p:nvGrpSpPr>
            <p:grpSpPr>
              <a:xfrm>
                <a:off x="3388443" y="3002296"/>
                <a:ext cx="263851" cy="661439"/>
                <a:chOff x="2335826" y="2996952"/>
                <a:chExt cx="263851" cy="661439"/>
              </a:xfrm>
              <a:grpFill/>
            </p:grpSpPr>
            <p:pic>
              <p:nvPicPr>
                <p:cNvPr id="30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307"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308"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309"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31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31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grpSp>
          <p:grpSp>
            <p:nvGrpSpPr>
              <p:cNvPr id="271" name="グループ化 60"/>
              <p:cNvGrpSpPr/>
              <p:nvPr/>
            </p:nvGrpSpPr>
            <p:grpSpPr>
              <a:xfrm>
                <a:off x="2857267" y="3002296"/>
                <a:ext cx="263851" cy="661439"/>
                <a:chOff x="2335826" y="2996952"/>
                <a:chExt cx="263851" cy="661439"/>
              </a:xfrm>
              <a:grpFill/>
            </p:grpSpPr>
            <p:pic>
              <p:nvPicPr>
                <p:cNvPr id="30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301"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302"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303"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30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30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grpSp>
          <p:grpSp>
            <p:nvGrpSpPr>
              <p:cNvPr id="272" name="グループ化 67"/>
              <p:cNvGrpSpPr/>
              <p:nvPr/>
            </p:nvGrpSpPr>
            <p:grpSpPr>
              <a:xfrm>
                <a:off x="3130965" y="2996952"/>
                <a:ext cx="263851" cy="661439"/>
                <a:chOff x="2335826" y="2996952"/>
                <a:chExt cx="263851" cy="661439"/>
              </a:xfrm>
              <a:grpFill/>
            </p:grpSpPr>
            <p:pic>
              <p:nvPicPr>
                <p:cNvPr id="29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295"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296"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297"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29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29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grpSp>
          <p:grpSp>
            <p:nvGrpSpPr>
              <p:cNvPr id="273" name="グループ化 74"/>
              <p:cNvGrpSpPr/>
              <p:nvPr/>
            </p:nvGrpSpPr>
            <p:grpSpPr>
              <a:xfrm>
                <a:off x="2599677" y="2993549"/>
                <a:ext cx="263851" cy="661439"/>
                <a:chOff x="2335826" y="2996952"/>
                <a:chExt cx="263851" cy="661439"/>
              </a:xfrm>
              <a:grpFill/>
            </p:grpSpPr>
            <p:pic>
              <p:nvPicPr>
                <p:cNvPr id="28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289"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290"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291"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29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29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grpSp>
          <p:grpSp>
            <p:nvGrpSpPr>
              <p:cNvPr id="274" name="グループ化 81"/>
              <p:cNvGrpSpPr/>
              <p:nvPr/>
            </p:nvGrpSpPr>
            <p:grpSpPr>
              <a:xfrm>
                <a:off x="3645618" y="2996952"/>
                <a:ext cx="263851" cy="661439"/>
                <a:chOff x="2335826" y="2996952"/>
                <a:chExt cx="263851" cy="661439"/>
              </a:xfrm>
              <a:grpFill/>
            </p:grpSpPr>
            <p:pic>
              <p:nvPicPr>
                <p:cNvPr id="28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283"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284"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285"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28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28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grpSp>
          <p:grpSp>
            <p:nvGrpSpPr>
              <p:cNvPr id="275" name="グループ化 88"/>
              <p:cNvGrpSpPr/>
              <p:nvPr/>
            </p:nvGrpSpPr>
            <p:grpSpPr>
              <a:xfrm>
                <a:off x="3916287" y="2988918"/>
                <a:ext cx="263851" cy="661439"/>
                <a:chOff x="2335826" y="2996952"/>
                <a:chExt cx="263851" cy="661439"/>
              </a:xfrm>
              <a:grpFill/>
            </p:grpSpPr>
            <p:pic>
              <p:nvPicPr>
                <p:cNvPr id="27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277"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278"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279"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28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28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grpSp>
        </p:grpSp>
        <p:cxnSp>
          <p:nvCxnSpPr>
            <p:cNvPr id="239" name="直線コネクタ 21"/>
            <p:cNvCxnSpPr/>
            <p:nvPr/>
          </p:nvCxnSpPr>
          <p:spPr>
            <a:xfrm>
              <a:off x="1546468" y="3230682"/>
              <a:ext cx="95129" cy="0"/>
            </a:xfrm>
            <a:prstGeom prst="line">
              <a:avLst/>
            </a:prstGeom>
            <a:grpFill/>
            <a:ln w="381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0" name="直線コネクタ 10"/>
            <p:cNvCxnSpPr/>
            <p:nvPr/>
          </p:nvCxnSpPr>
          <p:spPr>
            <a:xfrm>
              <a:off x="1803852" y="3367039"/>
              <a:ext cx="432048" cy="0"/>
            </a:xfrm>
            <a:prstGeom prst="line">
              <a:avLst/>
            </a:prstGeom>
            <a:grpFill/>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1" name="直線コネクタ 16"/>
            <p:cNvCxnSpPr/>
            <p:nvPr/>
          </p:nvCxnSpPr>
          <p:spPr>
            <a:xfrm>
              <a:off x="2268153" y="3367039"/>
              <a:ext cx="432048" cy="0"/>
            </a:xfrm>
            <a:prstGeom prst="line">
              <a:avLst/>
            </a:prstGeom>
            <a:grpFill/>
            <a:ln w="381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2" name="直線コネクタ 22"/>
            <p:cNvCxnSpPr/>
            <p:nvPr/>
          </p:nvCxnSpPr>
          <p:spPr>
            <a:xfrm>
              <a:off x="2739956" y="3367039"/>
              <a:ext cx="432048" cy="0"/>
            </a:xfrm>
            <a:prstGeom prst="line">
              <a:avLst/>
            </a:prstGeom>
            <a:grpFill/>
            <a:ln w="38100">
              <a:solidFill>
                <a:srgbClr val="93DCDD"/>
              </a:solidFill>
            </a:ln>
          </p:spPr>
          <p:style>
            <a:lnRef idx="1">
              <a:schemeClr val="accent1"/>
            </a:lnRef>
            <a:fillRef idx="0">
              <a:schemeClr val="accent1"/>
            </a:fillRef>
            <a:effectRef idx="0">
              <a:schemeClr val="accent1"/>
            </a:effectRef>
            <a:fontRef idx="minor">
              <a:schemeClr val="tx1"/>
            </a:fontRef>
          </p:style>
        </p:cxnSp>
        <p:cxnSp>
          <p:nvCxnSpPr>
            <p:cNvPr id="243" name="直線コネクタ 27"/>
            <p:cNvCxnSpPr/>
            <p:nvPr/>
          </p:nvCxnSpPr>
          <p:spPr>
            <a:xfrm>
              <a:off x="1674754" y="3230682"/>
              <a:ext cx="432048" cy="0"/>
            </a:xfrm>
            <a:prstGeom prst="line">
              <a:avLst/>
            </a:prstGeom>
            <a:grpFill/>
            <a:ln w="38100">
              <a:solidFill>
                <a:srgbClr val="93DCDD"/>
              </a:solidFill>
            </a:ln>
          </p:spPr>
          <p:style>
            <a:lnRef idx="1">
              <a:schemeClr val="accent1"/>
            </a:lnRef>
            <a:fillRef idx="0">
              <a:schemeClr val="accent1"/>
            </a:fillRef>
            <a:effectRef idx="0">
              <a:schemeClr val="accent1"/>
            </a:effectRef>
            <a:fontRef idx="minor">
              <a:schemeClr val="tx1"/>
            </a:fontRef>
          </p:style>
        </p:cxnSp>
        <p:cxnSp>
          <p:nvCxnSpPr>
            <p:cNvPr id="245" name="直線コネクタ 45"/>
            <p:cNvCxnSpPr/>
            <p:nvPr/>
          </p:nvCxnSpPr>
          <p:spPr>
            <a:xfrm>
              <a:off x="3200162" y="3367039"/>
              <a:ext cx="210075" cy="0"/>
            </a:xfrm>
            <a:prstGeom prst="line">
              <a:avLst/>
            </a:prstGeom>
            <a:grpFill/>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6" name="直線コネクタ 115"/>
            <p:cNvCxnSpPr/>
            <p:nvPr/>
          </p:nvCxnSpPr>
          <p:spPr>
            <a:xfrm>
              <a:off x="1567121" y="3367039"/>
              <a:ext cx="196788" cy="0"/>
            </a:xfrm>
            <a:prstGeom prst="line">
              <a:avLst/>
            </a:prstGeom>
            <a:grpFill/>
            <a:ln w="38100">
              <a:solidFill>
                <a:srgbClr val="93DCDD"/>
              </a:solidFill>
            </a:ln>
          </p:spPr>
          <p:style>
            <a:lnRef idx="1">
              <a:schemeClr val="accent1"/>
            </a:lnRef>
            <a:fillRef idx="0">
              <a:schemeClr val="accent1"/>
            </a:fillRef>
            <a:effectRef idx="0">
              <a:schemeClr val="accent1"/>
            </a:effectRef>
            <a:fontRef idx="minor">
              <a:schemeClr val="tx1"/>
            </a:fontRef>
          </p:style>
        </p:cxnSp>
        <p:cxnSp>
          <p:nvCxnSpPr>
            <p:cNvPr id="247" name="直線コネクタ 126"/>
            <p:cNvCxnSpPr/>
            <p:nvPr/>
          </p:nvCxnSpPr>
          <p:spPr>
            <a:xfrm>
              <a:off x="2495474" y="3304477"/>
              <a:ext cx="432048" cy="0"/>
            </a:xfrm>
            <a:prstGeom prst="line">
              <a:avLst/>
            </a:prstGeom>
            <a:grpFill/>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8" name="直線コネクタ 127"/>
            <p:cNvCxnSpPr/>
            <p:nvPr/>
          </p:nvCxnSpPr>
          <p:spPr>
            <a:xfrm>
              <a:off x="2959775" y="3304477"/>
              <a:ext cx="432048" cy="0"/>
            </a:xfrm>
            <a:prstGeom prst="line">
              <a:avLst/>
            </a:prstGeom>
            <a:grpFill/>
            <a:ln w="381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9" name="直線コネクタ 128"/>
            <p:cNvCxnSpPr/>
            <p:nvPr/>
          </p:nvCxnSpPr>
          <p:spPr>
            <a:xfrm>
              <a:off x="2022896" y="3305890"/>
              <a:ext cx="432048" cy="0"/>
            </a:xfrm>
            <a:prstGeom prst="line">
              <a:avLst/>
            </a:prstGeom>
            <a:grpFill/>
            <a:ln w="38100">
              <a:solidFill>
                <a:srgbClr val="93DCDD"/>
              </a:solidFill>
            </a:ln>
          </p:spPr>
          <p:style>
            <a:lnRef idx="1">
              <a:schemeClr val="accent1"/>
            </a:lnRef>
            <a:fillRef idx="0">
              <a:schemeClr val="accent1"/>
            </a:fillRef>
            <a:effectRef idx="0">
              <a:schemeClr val="accent1"/>
            </a:effectRef>
            <a:fontRef idx="minor">
              <a:schemeClr val="tx1"/>
            </a:fontRef>
          </p:style>
        </p:cxnSp>
        <p:cxnSp>
          <p:nvCxnSpPr>
            <p:cNvPr id="250" name="直線コネクタ 133"/>
            <p:cNvCxnSpPr/>
            <p:nvPr/>
          </p:nvCxnSpPr>
          <p:spPr>
            <a:xfrm>
              <a:off x="1546460" y="3305890"/>
              <a:ext cx="432048" cy="0"/>
            </a:xfrm>
            <a:prstGeom prst="line">
              <a:avLst/>
            </a:prstGeom>
            <a:grpFill/>
            <a:ln w="381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1" name="直線コネクタ 134"/>
            <p:cNvCxnSpPr/>
            <p:nvPr/>
          </p:nvCxnSpPr>
          <p:spPr>
            <a:xfrm>
              <a:off x="2154864" y="3230682"/>
              <a:ext cx="432048" cy="0"/>
            </a:xfrm>
            <a:prstGeom prst="line">
              <a:avLst/>
            </a:prstGeom>
            <a:grpFill/>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2" name="直線コネクタ 135"/>
            <p:cNvCxnSpPr/>
            <p:nvPr/>
          </p:nvCxnSpPr>
          <p:spPr>
            <a:xfrm>
              <a:off x="2619165" y="3230682"/>
              <a:ext cx="432048" cy="0"/>
            </a:xfrm>
            <a:prstGeom prst="line">
              <a:avLst/>
            </a:prstGeom>
            <a:grpFill/>
            <a:ln w="381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3" name="直線コネクタ 136"/>
            <p:cNvCxnSpPr/>
            <p:nvPr/>
          </p:nvCxnSpPr>
          <p:spPr>
            <a:xfrm>
              <a:off x="3090968" y="3230682"/>
              <a:ext cx="338940" cy="0"/>
            </a:xfrm>
            <a:prstGeom prst="line">
              <a:avLst/>
            </a:prstGeom>
            <a:grpFill/>
            <a:ln w="38100">
              <a:solidFill>
                <a:srgbClr val="93DCDD"/>
              </a:solidFill>
            </a:ln>
          </p:spPr>
          <p:style>
            <a:lnRef idx="1">
              <a:schemeClr val="accent1"/>
            </a:lnRef>
            <a:fillRef idx="0">
              <a:schemeClr val="accent1"/>
            </a:fillRef>
            <a:effectRef idx="0">
              <a:schemeClr val="accent1"/>
            </a:effectRef>
            <a:fontRef idx="minor">
              <a:schemeClr val="tx1"/>
            </a:fontRef>
          </p:style>
        </p:cxnSp>
        <p:grpSp>
          <p:nvGrpSpPr>
            <p:cNvPr id="254" name="グループ化 28"/>
            <p:cNvGrpSpPr/>
            <p:nvPr/>
          </p:nvGrpSpPr>
          <p:grpSpPr>
            <a:xfrm>
              <a:off x="3641852" y="3105888"/>
              <a:ext cx="514247" cy="552419"/>
              <a:chOff x="4005570" y="3543622"/>
              <a:chExt cx="514247" cy="552419"/>
            </a:xfrm>
            <a:grpFill/>
          </p:grpSpPr>
          <p:grpSp>
            <p:nvGrpSpPr>
              <p:cNvPr id="259" name="グループ化 9"/>
              <p:cNvGrpSpPr/>
              <p:nvPr/>
            </p:nvGrpSpPr>
            <p:grpSpPr>
              <a:xfrm>
                <a:off x="4005570" y="3543622"/>
                <a:ext cx="510157" cy="209065"/>
                <a:chOff x="4005570" y="3543622"/>
                <a:chExt cx="510157" cy="209065"/>
              </a:xfrm>
              <a:grpFill/>
            </p:grpSpPr>
            <p:cxnSp>
              <p:nvCxnSpPr>
                <p:cNvPr id="266" name="直線コネクタ 138"/>
                <p:cNvCxnSpPr/>
                <p:nvPr/>
              </p:nvCxnSpPr>
              <p:spPr>
                <a:xfrm>
                  <a:off x="4005570" y="3663994"/>
                  <a:ext cx="196788" cy="0"/>
                </a:xfrm>
                <a:prstGeom prst="line">
                  <a:avLst/>
                </a:prstGeom>
                <a:grpFill/>
                <a:ln w="38100">
                  <a:solidFill>
                    <a:srgbClr val="93DCDD"/>
                  </a:solidFill>
                </a:ln>
              </p:spPr>
              <p:style>
                <a:lnRef idx="1">
                  <a:schemeClr val="accent1"/>
                </a:lnRef>
                <a:fillRef idx="0">
                  <a:schemeClr val="accent1"/>
                </a:fillRef>
                <a:effectRef idx="0">
                  <a:schemeClr val="accent1"/>
                </a:effectRef>
                <a:fontRef idx="minor">
                  <a:schemeClr val="tx1"/>
                </a:fontRef>
              </p:style>
            </p:cxnSp>
            <p:sp>
              <p:nvSpPr>
                <p:cNvPr id="267" name="テキスト ボックス 1034"/>
                <p:cNvSpPr txBox="1"/>
                <p:nvPr/>
              </p:nvSpPr>
              <p:spPr>
                <a:xfrm>
                  <a:off x="4227695" y="3543622"/>
                  <a:ext cx="288032" cy="209065"/>
                </a:xfrm>
                <a:prstGeom prst="rect">
                  <a:avLst/>
                </a:prstGeom>
                <a:grpFill/>
              </p:spPr>
              <p:txBody>
                <a:bodyPr wrap="square" rtlCol="0">
                  <a:spAutoFit/>
                </a:bodyPr>
                <a:lstStyle/>
                <a:p>
                  <a:r>
                    <a:rPr lang="en-US" altLang="ja-JP" sz="1050" dirty="0">
                      <a:solidFill>
                        <a:srgbClr val="646569"/>
                      </a:solidFill>
                      <a:latin typeface="Arial"/>
                      <a:cs typeface="Arial"/>
                    </a:rPr>
                    <a:t>R</a:t>
                  </a:r>
                  <a:endParaRPr lang="ja-JP" altLang="en-US" sz="1050" dirty="0">
                    <a:solidFill>
                      <a:srgbClr val="646569"/>
                    </a:solidFill>
                    <a:latin typeface="Arial"/>
                    <a:cs typeface="Arial"/>
                  </a:endParaRPr>
                </a:p>
              </p:txBody>
            </p:sp>
          </p:grpSp>
          <p:grpSp>
            <p:nvGrpSpPr>
              <p:cNvPr id="260" name="グループ化 1037"/>
              <p:cNvGrpSpPr/>
              <p:nvPr/>
            </p:nvGrpSpPr>
            <p:grpSpPr>
              <a:xfrm>
                <a:off x="4009658" y="3886976"/>
                <a:ext cx="510159" cy="209065"/>
                <a:chOff x="4295489" y="4078086"/>
                <a:chExt cx="510159" cy="209065"/>
              </a:xfrm>
              <a:grpFill/>
            </p:grpSpPr>
            <p:cxnSp>
              <p:nvCxnSpPr>
                <p:cNvPr id="264" name="直線コネクタ 137"/>
                <p:cNvCxnSpPr/>
                <p:nvPr/>
              </p:nvCxnSpPr>
              <p:spPr>
                <a:xfrm>
                  <a:off x="4295489" y="4187613"/>
                  <a:ext cx="196788" cy="0"/>
                </a:xfrm>
                <a:prstGeom prst="line">
                  <a:avLst/>
                </a:prstGeom>
                <a:grpFill/>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65" name="テキスト ボックス 148"/>
                <p:cNvSpPr txBox="1"/>
                <p:nvPr/>
              </p:nvSpPr>
              <p:spPr>
                <a:xfrm>
                  <a:off x="4517616" y="4078086"/>
                  <a:ext cx="288032" cy="209065"/>
                </a:xfrm>
                <a:prstGeom prst="rect">
                  <a:avLst/>
                </a:prstGeom>
                <a:grpFill/>
              </p:spPr>
              <p:txBody>
                <a:bodyPr wrap="square" rtlCol="0">
                  <a:spAutoFit/>
                </a:bodyPr>
                <a:lstStyle/>
                <a:p>
                  <a:r>
                    <a:rPr lang="en-US" altLang="ja-JP" sz="1050" dirty="0">
                      <a:solidFill>
                        <a:srgbClr val="646569"/>
                      </a:solidFill>
                      <a:latin typeface="Arial"/>
                      <a:cs typeface="Arial"/>
                    </a:rPr>
                    <a:t>Q</a:t>
                  </a:r>
                  <a:endParaRPr lang="ja-JP" altLang="en-US" sz="1050" dirty="0">
                    <a:solidFill>
                      <a:srgbClr val="646569"/>
                    </a:solidFill>
                    <a:latin typeface="Arial"/>
                    <a:cs typeface="Arial"/>
                  </a:endParaRPr>
                </a:p>
              </p:txBody>
            </p:sp>
          </p:grpSp>
          <p:grpSp>
            <p:nvGrpSpPr>
              <p:cNvPr id="261" name="グループ化 1035"/>
              <p:cNvGrpSpPr/>
              <p:nvPr/>
            </p:nvGrpSpPr>
            <p:grpSpPr>
              <a:xfrm>
                <a:off x="4005570" y="3712636"/>
                <a:ext cx="458024" cy="209065"/>
                <a:chOff x="4295489" y="4366136"/>
                <a:chExt cx="458024" cy="209065"/>
              </a:xfrm>
              <a:grpFill/>
            </p:grpSpPr>
            <p:cxnSp>
              <p:nvCxnSpPr>
                <p:cNvPr id="262" name="直線コネクタ 20"/>
                <p:cNvCxnSpPr/>
                <p:nvPr/>
              </p:nvCxnSpPr>
              <p:spPr>
                <a:xfrm>
                  <a:off x="4295489" y="4487231"/>
                  <a:ext cx="196788" cy="0"/>
                </a:xfrm>
                <a:prstGeom prst="line">
                  <a:avLst/>
                </a:prstGeom>
                <a:grpFill/>
                <a:ln w="381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63" name="テキスト ボックス 149"/>
                <p:cNvSpPr txBox="1"/>
                <p:nvPr/>
              </p:nvSpPr>
              <p:spPr>
                <a:xfrm>
                  <a:off x="4517615" y="4366136"/>
                  <a:ext cx="235898" cy="209065"/>
                </a:xfrm>
                <a:prstGeom prst="rect">
                  <a:avLst/>
                </a:prstGeom>
                <a:grpFill/>
              </p:spPr>
              <p:txBody>
                <a:bodyPr wrap="square" rtlCol="0">
                  <a:spAutoFit/>
                </a:bodyPr>
                <a:lstStyle/>
                <a:p>
                  <a:r>
                    <a:rPr lang="en-US" altLang="ja-JP" sz="1050" dirty="0">
                      <a:solidFill>
                        <a:srgbClr val="646569"/>
                      </a:solidFill>
                      <a:latin typeface="Arial"/>
                      <a:cs typeface="Arial"/>
                    </a:rPr>
                    <a:t>X</a:t>
                  </a:r>
                  <a:endParaRPr lang="ja-JP" altLang="en-US" sz="1050" dirty="0">
                    <a:solidFill>
                      <a:srgbClr val="646569"/>
                    </a:solidFill>
                    <a:latin typeface="Arial"/>
                    <a:cs typeface="Arial"/>
                  </a:endParaRPr>
                </a:p>
              </p:txBody>
            </p:sp>
          </p:grpSp>
        </p:grpSp>
        <p:sp>
          <p:nvSpPr>
            <p:cNvPr id="255" name="左大かっこ 6"/>
            <p:cNvSpPr>
              <a:spLocks noChangeAspect="1"/>
            </p:cNvSpPr>
            <p:nvPr/>
          </p:nvSpPr>
          <p:spPr>
            <a:xfrm>
              <a:off x="1453633" y="3174751"/>
              <a:ext cx="54113" cy="209801"/>
            </a:xfrm>
            <a:prstGeom prst="leftBracket">
              <a:avLst/>
            </a:prstGeom>
            <a:grp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256" name="左大かっこ 144"/>
            <p:cNvSpPr>
              <a:spLocks noChangeAspect="1"/>
            </p:cNvSpPr>
            <p:nvPr/>
          </p:nvSpPr>
          <p:spPr>
            <a:xfrm>
              <a:off x="1454090" y="3404761"/>
              <a:ext cx="45719" cy="737644"/>
            </a:xfrm>
            <a:prstGeom prst="leftBracket">
              <a:avLst/>
            </a:prstGeom>
            <a:grp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257" name="テキスト ボックス 7"/>
            <p:cNvSpPr txBox="1"/>
            <p:nvPr/>
          </p:nvSpPr>
          <p:spPr>
            <a:xfrm>
              <a:off x="859124" y="3186289"/>
              <a:ext cx="548176" cy="190059"/>
            </a:xfrm>
            <a:prstGeom prst="rect">
              <a:avLst/>
            </a:prstGeom>
            <a:grpFill/>
          </p:spPr>
          <p:txBody>
            <a:bodyPr wrap="square" rtlCol="0">
              <a:spAutoFit/>
            </a:bodyPr>
            <a:lstStyle/>
            <a:p>
              <a:pPr algn="ctr"/>
              <a:r>
                <a:rPr lang="en-US" altLang="ja-JP" sz="900" dirty="0">
                  <a:solidFill>
                    <a:srgbClr val="646569"/>
                  </a:solidFill>
                  <a:latin typeface="Arial"/>
                  <a:cs typeface="Arial"/>
                </a:rPr>
                <a:t>Serums</a:t>
              </a:r>
              <a:endParaRPr lang="ja-JP" altLang="en-US" sz="900" dirty="0">
                <a:solidFill>
                  <a:srgbClr val="646569"/>
                </a:solidFill>
                <a:latin typeface="Arial"/>
                <a:cs typeface="Arial"/>
              </a:endParaRPr>
            </a:p>
          </p:txBody>
        </p:sp>
        <p:sp>
          <p:nvSpPr>
            <p:cNvPr id="258" name="テキスト ボックス 146"/>
            <p:cNvSpPr txBox="1"/>
            <p:nvPr/>
          </p:nvSpPr>
          <p:spPr>
            <a:xfrm>
              <a:off x="905178" y="3642317"/>
              <a:ext cx="534360" cy="304094"/>
            </a:xfrm>
            <a:prstGeom prst="rect">
              <a:avLst/>
            </a:prstGeom>
            <a:grpFill/>
          </p:spPr>
          <p:txBody>
            <a:bodyPr wrap="square" rtlCol="0">
              <a:spAutoFit/>
            </a:bodyPr>
            <a:lstStyle/>
            <a:p>
              <a:pPr algn="ctr"/>
              <a:r>
                <a:rPr lang="en-US" altLang="ja-JP" sz="900" dirty="0">
                  <a:solidFill>
                    <a:srgbClr val="646569"/>
                  </a:solidFill>
                  <a:latin typeface="Arial"/>
                  <a:cs typeface="Arial"/>
                </a:rPr>
                <a:t>Stratum Corneum</a:t>
              </a:r>
              <a:endParaRPr lang="ja-JP" altLang="en-US" sz="900" dirty="0">
                <a:solidFill>
                  <a:srgbClr val="646569"/>
                </a:solidFill>
                <a:latin typeface="Arial"/>
                <a:cs typeface="Arial"/>
              </a:endParaRPr>
            </a:p>
          </p:txBody>
        </p:sp>
      </p:grpSp>
      <p:grpSp>
        <p:nvGrpSpPr>
          <p:cNvPr id="318" name="Group 317"/>
          <p:cNvGrpSpPr/>
          <p:nvPr/>
        </p:nvGrpSpPr>
        <p:grpSpPr>
          <a:xfrm>
            <a:off x="1712692" y="1409659"/>
            <a:ext cx="1359736" cy="597527"/>
            <a:chOff x="4624714" y="1323348"/>
            <a:chExt cx="1359736" cy="597527"/>
          </a:xfrm>
        </p:grpSpPr>
        <p:grpSp>
          <p:nvGrpSpPr>
            <p:cNvPr id="319" name="グループ化 309"/>
            <p:cNvGrpSpPr/>
            <p:nvPr/>
          </p:nvGrpSpPr>
          <p:grpSpPr>
            <a:xfrm>
              <a:off x="4624714" y="1323348"/>
              <a:ext cx="173196" cy="596110"/>
              <a:chOff x="3563190" y="1681257"/>
              <a:chExt cx="144016" cy="495679"/>
            </a:xfrm>
          </p:grpSpPr>
          <p:sp>
            <p:nvSpPr>
              <p:cNvPr id="332" name="下矢印 310"/>
              <p:cNvSpPr/>
              <p:nvPr/>
            </p:nvSpPr>
            <p:spPr>
              <a:xfrm>
                <a:off x="3563190" y="2066407"/>
                <a:ext cx="144016" cy="110529"/>
              </a:xfrm>
              <a:prstGeom prst="downArrow">
                <a:avLst/>
              </a:prstGeom>
              <a:solidFill>
                <a:schemeClr val="accent4">
                  <a:lumMod val="20000"/>
                  <a:lumOff val="80000"/>
                </a:schemeClr>
              </a:solidFill>
              <a:ln w="31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3" name="正方形/長方形 311"/>
              <p:cNvSpPr/>
              <p:nvPr/>
            </p:nvSpPr>
            <p:spPr>
              <a:xfrm>
                <a:off x="3599194" y="2008580"/>
                <a:ext cx="76684" cy="72727"/>
              </a:xfrm>
              <a:prstGeom prst="rect">
                <a:avLst/>
              </a:prstGeom>
              <a:solidFill>
                <a:srgbClr val="CCC1D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4" name="正方形/長方形 312"/>
              <p:cNvSpPr/>
              <p:nvPr/>
            </p:nvSpPr>
            <p:spPr>
              <a:xfrm>
                <a:off x="3599194" y="1936941"/>
                <a:ext cx="76684" cy="85602"/>
              </a:xfrm>
              <a:prstGeom prst="rect">
                <a:avLst/>
              </a:prstGeom>
              <a:solidFill>
                <a:srgbClr val="CCC1D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5" name="正方形/長方形 313"/>
              <p:cNvSpPr/>
              <p:nvPr/>
            </p:nvSpPr>
            <p:spPr>
              <a:xfrm>
                <a:off x="3599892" y="1681257"/>
                <a:ext cx="72966" cy="180156"/>
              </a:xfrm>
              <a:prstGeom prst="rect">
                <a:avLst/>
              </a:prstGeom>
              <a:solidFill>
                <a:schemeClr val="accent4">
                  <a:lumMod val="60000"/>
                  <a:lumOff val="40000"/>
                </a:schemeClr>
              </a:solidFill>
              <a:ln w="31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6" name="正方形/長方形 314"/>
              <p:cNvSpPr/>
              <p:nvPr/>
            </p:nvSpPr>
            <p:spPr>
              <a:xfrm>
                <a:off x="3599194" y="1857338"/>
                <a:ext cx="73664" cy="96529"/>
              </a:xfrm>
              <a:prstGeom prst="rect">
                <a:avLst/>
              </a:prstGeom>
              <a:solidFill>
                <a:schemeClr val="accent4">
                  <a:lumMod val="60000"/>
                  <a:lumOff val="40000"/>
                </a:schemeClr>
              </a:solidFill>
              <a:ln w="31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0" name="グループ化 338"/>
            <p:cNvGrpSpPr/>
            <p:nvPr/>
          </p:nvGrpSpPr>
          <p:grpSpPr>
            <a:xfrm>
              <a:off x="5203247" y="1324765"/>
              <a:ext cx="173196" cy="596110"/>
              <a:chOff x="3563190" y="1681257"/>
              <a:chExt cx="144016" cy="495679"/>
            </a:xfrm>
          </p:grpSpPr>
          <p:sp>
            <p:nvSpPr>
              <p:cNvPr id="327" name="下矢印 339"/>
              <p:cNvSpPr/>
              <p:nvPr/>
            </p:nvSpPr>
            <p:spPr>
              <a:xfrm>
                <a:off x="3563190" y="2066407"/>
                <a:ext cx="144016" cy="110529"/>
              </a:xfrm>
              <a:prstGeom prst="downArrow">
                <a:avLst/>
              </a:prstGeom>
              <a:solidFill>
                <a:schemeClr val="accent1">
                  <a:lumMod val="20000"/>
                  <a:lumOff val="80000"/>
                </a:schemeClr>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8" name="正方形/長方形 340"/>
              <p:cNvSpPr/>
              <p:nvPr/>
            </p:nvSpPr>
            <p:spPr>
              <a:xfrm>
                <a:off x="3599193" y="2008580"/>
                <a:ext cx="75754" cy="727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9" name="正方形/長方形 341"/>
              <p:cNvSpPr/>
              <p:nvPr/>
            </p:nvSpPr>
            <p:spPr>
              <a:xfrm>
                <a:off x="3599193" y="1936941"/>
                <a:ext cx="75754" cy="8560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0" name="正方形/長方形 342"/>
              <p:cNvSpPr/>
              <p:nvPr/>
            </p:nvSpPr>
            <p:spPr>
              <a:xfrm>
                <a:off x="3599892" y="1681257"/>
                <a:ext cx="75055" cy="18015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1" name="正方形/長方形 343"/>
              <p:cNvSpPr/>
              <p:nvPr/>
            </p:nvSpPr>
            <p:spPr>
              <a:xfrm>
                <a:off x="3599193" y="1857338"/>
                <a:ext cx="75754" cy="965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1" name="グループ化 344"/>
            <p:cNvGrpSpPr/>
            <p:nvPr/>
          </p:nvGrpSpPr>
          <p:grpSpPr>
            <a:xfrm>
              <a:off x="5811254" y="1323348"/>
              <a:ext cx="173196" cy="596110"/>
              <a:chOff x="3563190" y="1681257"/>
              <a:chExt cx="144016" cy="495679"/>
            </a:xfrm>
          </p:grpSpPr>
          <p:sp>
            <p:nvSpPr>
              <p:cNvPr id="322" name="下矢印 345"/>
              <p:cNvSpPr/>
              <p:nvPr/>
            </p:nvSpPr>
            <p:spPr>
              <a:xfrm>
                <a:off x="3563190" y="2066407"/>
                <a:ext cx="144016" cy="110529"/>
              </a:xfrm>
              <a:prstGeom prst="downArrow">
                <a:avLst/>
              </a:prstGeom>
              <a:solidFill>
                <a:schemeClr val="accent5">
                  <a:lumMod val="20000"/>
                  <a:lumOff val="80000"/>
                </a:schemeClr>
              </a:solidFill>
              <a:ln w="31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3" name="正方形/長方形 346"/>
              <p:cNvSpPr/>
              <p:nvPr/>
            </p:nvSpPr>
            <p:spPr>
              <a:xfrm>
                <a:off x="3599193" y="2008580"/>
                <a:ext cx="75509" cy="7272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4" name="正方形/長方形 347"/>
              <p:cNvSpPr/>
              <p:nvPr/>
            </p:nvSpPr>
            <p:spPr>
              <a:xfrm>
                <a:off x="3599193" y="1936941"/>
                <a:ext cx="75509" cy="8560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5" name="正方形/長方形 348"/>
              <p:cNvSpPr/>
              <p:nvPr/>
            </p:nvSpPr>
            <p:spPr>
              <a:xfrm>
                <a:off x="3599194" y="1681257"/>
                <a:ext cx="72008" cy="18015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6" name="正方形/長方形 349"/>
              <p:cNvSpPr/>
              <p:nvPr/>
            </p:nvSpPr>
            <p:spPr>
              <a:xfrm>
                <a:off x="3599194" y="1857338"/>
                <a:ext cx="72008" cy="9652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337" name="Group 336"/>
          <p:cNvGrpSpPr/>
          <p:nvPr/>
        </p:nvGrpSpPr>
        <p:grpSpPr>
          <a:xfrm>
            <a:off x="1737780" y="2065425"/>
            <a:ext cx="1288207" cy="98862"/>
            <a:chOff x="4652322" y="2000669"/>
            <a:chExt cx="1288207" cy="98862"/>
          </a:xfrm>
        </p:grpSpPr>
        <p:sp>
          <p:nvSpPr>
            <p:cNvPr id="338" name="円/楕円 354"/>
            <p:cNvSpPr>
              <a:spLocks noChangeAspect="1"/>
            </p:cNvSpPr>
            <p:nvPr/>
          </p:nvSpPr>
          <p:spPr>
            <a:xfrm>
              <a:off x="5258426" y="2012075"/>
              <a:ext cx="87456" cy="87456"/>
            </a:xfrm>
            <a:prstGeom prst="ellipse">
              <a:avLst/>
            </a:prstGeom>
            <a:solidFill>
              <a:schemeClr val="bg1"/>
            </a:solidFill>
            <a:ln>
              <a:solidFill>
                <a:schemeClr val="accent1">
                  <a:lumMod val="60000"/>
                  <a:lumOff val="40000"/>
                </a:schemeClr>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39" name="円/楕円 355"/>
            <p:cNvSpPr>
              <a:spLocks noChangeAspect="1"/>
            </p:cNvSpPr>
            <p:nvPr/>
          </p:nvSpPr>
          <p:spPr>
            <a:xfrm>
              <a:off x="5853073" y="2000669"/>
              <a:ext cx="87456" cy="87456"/>
            </a:xfrm>
            <a:prstGeom prst="ellipse">
              <a:avLst/>
            </a:prstGeom>
            <a:solidFill>
              <a:schemeClr val="bg1"/>
            </a:solidFill>
            <a:ln>
              <a:solidFill>
                <a:srgbClr val="B7DEE8"/>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40" name="円/楕円 354"/>
            <p:cNvSpPr>
              <a:spLocks noChangeAspect="1"/>
            </p:cNvSpPr>
            <p:nvPr/>
          </p:nvSpPr>
          <p:spPr>
            <a:xfrm>
              <a:off x="4652322" y="2012075"/>
              <a:ext cx="87456" cy="87456"/>
            </a:xfrm>
            <a:prstGeom prst="ellipse">
              <a:avLst/>
            </a:prstGeom>
            <a:solidFill>
              <a:schemeClr val="bg1"/>
            </a:solidFill>
            <a:ln>
              <a:solidFill>
                <a:schemeClr val="accent4">
                  <a:lumMod val="60000"/>
                  <a:lumOff val="40000"/>
                </a:schemeClr>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341" name="Rectangle 340"/>
          <p:cNvSpPr/>
          <p:nvPr/>
        </p:nvSpPr>
        <p:spPr>
          <a:xfrm>
            <a:off x="1235455" y="1467474"/>
            <a:ext cx="562366" cy="523220"/>
          </a:xfrm>
          <a:prstGeom prst="rect">
            <a:avLst/>
          </a:prstGeom>
        </p:spPr>
        <p:txBody>
          <a:bodyPr wrap="square">
            <a:spAutoFit/>
          </a:bodyPr>
          <a:lstStyle/>
          <a:p>
            <a:r>
              <a:rPr lang="en-US" sz="2800" cap="all" dirty="0">
                <a:solidFill>
                  <a:schemeClr val="accent5">
                    <a:lumMod val="75000"/>
                  </a:schemeClr>
                </a:solidFill>
                <a:latin typeface="Arial"/>
                <a:cs typeface="Arial"/>
              </a:rPr>
              <a:t>3</a:t>
            </a:r>
            <a:r>
              <a:rPr lang="en-US" sz="2800" dirty="0">
                <a:solidFill>
                  <a:schemeClr val="accent5">
                    <a:lumMod val="75000"/>
                  </a:schemeClr>
                </a:solidFill>
                <a:latin typeface="Arial"/>
                <a:cs typeface="Arial"/>
              </a:rPr>
              <a:t>x</a:t>
            </a:r>
            <a:endParaRPr lang="en-US" sz="2800" dirty="0"/>
          </a:p>
        </p:txBody>
      </p:sp>
    </p:spTree>
    <p:extLst>
      <p:ext uri="{BB962C8B-B14F-4D97-AF65-F5344CB8AC3E}">
        <p14:creationId xmlns:p14="http://schemas.microsoft.com/office/powerpoint/2010/main" val="46593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t="5457" b="12469"/>
          <a:stretch/>
        </p:blipFill>
        <p:spPr>
          <a:xfrm>
            <a:off x="4521678" y="1252973"/>
            <a:ext cx="3503916" cy="3204856"/>
          </a:xfrm>
          <a:prstGeom prst="rect">
            <a:avLst/>
          </a:prstGeom>
        </p:spPr>
      </p:pic>
      <p:sp>
        <p:nvSpPr>
          <p:cNvPr id="2" name="TextBox 1"/>
          <p:cNvSpPr txBox="1"/>
          <p:nvPr/>
        </p:nvSpPr>
        <p:spPr>
          <a:xfrm>
            <a:off x="6606363" y="2918901"/>
            <a:ext cx="184731" cy="369332"/>
          </a:xfrm>
          <a:prstGeom prst="rect">
            <a:avLst/>
          </a:prstGeom>
          <a:noFill/>
        </p:spPr>
        <p:txBody>
          <a:bodyPr wrap="none" rtlCol="0">
            <a:spAutoFit/>
          </a:bodyPr>
          <a:lstStyle/>
          <a:p>
            <a:endParaRPr lang="en-US" dirty="0"/>
          </a:p>
        </p:txBody>
      </p:sp>
      <p:sp>
        <p:nvSpPr>
          <p:cNvPr id="3" name="Rectangle 2"/>
          <p:cNvSpPr/>
          <p:nvPr/>
        </p:nvSpPr>
        <p:spPr>
          <a:xfrm>
            <a:off x="285750" y="1020167"/>
            <a:ext cx="5746586" cy="3785652"/>
          </a:xfrm>
          <a:prstGeom prst="rect">
            <a:avLst/>
          </a:prstGeom>
        </p:spPr>
        <p:txBody>
          <a:bodyPr wrap="square" lIns="0">
            <a:spAutoFit/>
          </a:bodyPr>
          <a:lstStyle/>
          <a:p>
            <a:pPr marL="102870" indent="-102870">
              <a:lnSpc>
                <a:spcPct val="150000"/>
              </a:lnSpc>
              <a:buFont typeface="Arial"/>
              <a:buChar char="•"/>
            </a:pPr>
            <a:r>
              <a:rPr lang="en-US" sz="2400" dirty="0">
                <a:solidFill>
                  <a:schemeClr val="tx1">
                    <a:lumMod val="50000"/>
                    <a:lumOff val="50000"/>
                  </a:schemeClr>
                </a:solidFill>
                <a:latin typeface="Arial"/>
              </a:rPr>
              <a:t>Moisture Barrier</a:t>
            </a:r>
          </a:p>
          <a:p>
            <a:pPr marL="102870" indent="-102870">
              <a:lnSpc>
                <a:spcPct val="150000"/>
              </a:lnSpc>
              <a:buFont typeface="Arial"/>
              <a:buChar char="•"/>
            </a:pPr>
            <a:r>
              <a:rPr lang="en-US" sz="2400" dirty="0">
                <a:solidFill>
                  <a:schemeClr val="tx1">
                    <a:lumMod val="50000"/>
                    <a:lumOff val="50000"/>
                  </a:schemeClr>
                </a:solidFill>
                <a:latin typeface="Arial"/>
              </a:rPr>
              <a:t>Calms, soothes, and rejuvenates</a:t>
            </a:r>
          </a:p>
          <a:p>
            <a:pPr marL="102870" indent="-102870">
              <a:lnSpc>
                <a:spcPct val="150000"/>
              </a:lnSpc>
              <a:buFont typeface="Arial" panose="020B0604020202020204" pitchFamily="34" charset="0"/>
              <a:buChar char="•"/>
            </a:pPr>
            <a:r>
              <a:rPr lang="en-US" sz="2400" dirty="0">
                <a:solidFill>
                  <a:schemeClr val="tx1">
                    <a:lumMod val="50000"/>
                    <a:lumOff val="50000"/>
                  </a:schemeClr>
                </a:solidFill>
                <a:latin typeface="Arial"/>
              </a:rPr>
              <a:t>Customize for Skin Type</a:t>
            </a:r>
          </a:p>
          <a:p>
            <a:pPr marL="102870" indent="-102870">
              <a:lnSpc>
                <a:spcPct val="150000"/>
              </a:lnSpc>
              <a:buFont typeface="Arial" panose="020B0604020202020204" pitchFamily="34" charset="0"/>
              <a:buChar char="•"/>
            </a:pPr>
            <a:r>
              <a:rPr lang="en-US" sz="2400" dirty="0">
                <a:solidFill>
                  <a:schemeClr val="tx1">
                    <a:lumMod val="50000"/>
                    <a:lumOff val="50000"/>
                  </a:schemeClr>
                </a:solidFill>
                <a:latin typeface="Arial"/>
              </a:rPr>
              <a:t>Customize for Texture</a:t>
            </a:r>
          </a:p>
          <a:p>
            <a:pPr marL="102870" indent="-102870">
              <a:lnSpc>
                <a:spcPct val="150000"/>
              </a:lnSpc>
              <a:buFont typeface="Arial" panose="020B0604020202020204" pitchFamily="34" charset="0"/>
              <a:buChar char="•"/>
            </a:pPr>
            <a:r>
              <a:rPr lang="en-US" sz="2400" dirty="0">
                <a:solidFill>
                  <a:schemeClr val="tx1">
                    <a:lumMod val="50000"/>
                    <a:lumOff val="50000"/>
                  </a:schemeClr>
                </a:solidFill>
                <a:latin typeface="Arial"/>
              </a:rPr>
              <a:t>Customize for Fragrance</a:t>
            </a:r>
          </a:p>
          <a:p>
            <a:pPr marL="102870" indent="-102870">
              <a:lnSpc>
                <a:spcPct val="150000"/>
              </a:lnSpc>
              <a:buFont typeface="Arial" panose="020B0604020202020204" pitchFamily="34" charset="0"/>
              <a:buChar char="•"/>
            </a:pPr>
            <a:r>
              <a:rPr lang="en-US" sz="2400" dirty="0">
                <a:solidFill>
                  <a:schemeClr val="tx1">
                    <a:lumMod val="50000"/>
                    <a:lumOff val="50000"/>
                  </a:schemeClr>
                </a:solidFill>
                <a:latin typeface="Arial"/>
              </a:rPr>
              <a:t>Customize for SPF</a:t>
            </a:r>
          </a:p>
          <a:p>
            <a:pPr marL="102870" indent="-102870"/>
            <a:endParaRPr lang="en-US" sz="2400" dirty="0">
              <a:solidFill>
                <a:schemeClr val="tx1">
                  <a:lumMod val="50000"/>
                  <a:lumOff val="50000"/>
                </a:schemeClr>
              </a:solidFill>
              <a:latin typeface="Arial"/>
            </a:endParaRPr>
          </a:p>
        </p:txBody>
      </p:sp>
      <p:sp>
        <p:nvSpPr>
          <p:cNvPr id="4" name="Title 1"/>
          <p:cNvSpPr txBox="1">
            <a:spLocks/>
          </p:cNvSpPr>
          <p:nvPr/>
        </p:nvSpPr>
        <p:spPr>
          <a:xfrm>
            <a:off x="285749" y="273062"/>
            <a:ext cx="6963833" cy="619125"/>
          </a:xfrm>
          <a:prstGeom prst="rect">
            <a:avLst/>
          </a:prstGeom>
        </p:spPr>
        <p:txBody>
          <a:bodyPr vert="horz" lIns="0" tIns="28575" rIns="57150" bIns="28575" rtlCol="0" anchor="ctr">
            <a:noAutofit/>
          </a:bodyPr>
          <a:lstStyle>
            <a:lvl1pPr algn="ctr" defTabSz="914400" rtl="0" eaLnBrk="1" latinLnBrk="0" hangingPunct="1">
              <a:spcBef>
                <a:spcPct val="0"/>
              </a:spcBef>
              <a:buNone/>
              <a:defRPr sz="4400" kern="1200">
                <a:solidFill>
                  <a:schemeClr val="tx1"/>
                </a:solidFill>
                <a:latin typeface="Verlag Light"/>
                <a:ea typeface="+mj-ea"/>
                <a:cs typeface="+mj-cs"/>
              </a:defRPr>
            </a:lvl1pPr>
          </a:lstStyle>
          <a:p>
            <a:pPr algn="l"/>
            <a:r>
              <a:rPr lang="en-US" sz="2800" dirty="0">
                <a:solidFill>
                  <a:schemeClr val="accent5"/>
                </a:solidFill>
                <a:latin typeface="Arial"/>
                <a:cs typeface="Arial"/>
              </a:rPr>
              <a:t>AGELOC ME</a:t>
            </a:r>
            <a:r>
              <a:rPr lang="en-US" sz="2800" baseline="30000" dirty="0">
                <a:solidFill>
                  <a:schemeClr val="accent5"/>
                </a:solidFill>
                <a:latin typeface="Arial"/>
                <a:cs typeface="Arial"/>
              </a:rPr>
              <a:t>™</a:t>
            </a:r>
            <a:r>
              <a:rPr lang="en-US" sz="2800" dirty="0">
                <a:solidFill>
                  <a:schemeClr val="accent5"/>
                </a:solidFill>
                <a:latin typeface="Arial"/>
                <a:cs typeface="Arial"/>
              </a:rPr>
              <a:t> </a:t>
            </a:r>
            <a:r>
              <a:rPr lang="en-US" sz="2800" dirty="0">
                <a:solidFill>
                  <a:schemeClr val="accent5"/>
                </a:solidFill>
                <a:latin typeface="Arial"/>
              </a:rPr>
              <a:t>MOISTURIZER BENEFITS</a:t>
            </a:r>
          </a:p>
        </p:txBody>
      </p:sp>
      <p:pic>
        <p:nvPicPr>
          <p:cNvPr id="6" name="Picture 5" descr="ageloc bespoke rings.eps"/>
          <p:cNvPicPr>
            <a:picLocks noChangeAspect="1"/>
          </p:cNvPicPr>
          <p:nvPr/>
        </p:nvPicPr>
        <p:blipFill rotWithShape="1">
          <a:blip r:embed="rId4">
            <a:extLst>
              <a:ext uri="{28A0092B-C50C-407E-A947-70E740481C1C}">
                <a14:useLocalDpi xmlns:a14="http://schemas.microsoft.com/office/drawing/2010/main"/>
              </a:ext>
            </a:extLst>
          </a:blip>
          <a:srcRect t="35671" r="18704"/>
          <a:stretch/>
        </p:blipFill>
        <p:spPr>
          <a:xfrm>
            <a:off x="7249583" y="0"/>
            <a:ext cx="1894417" cy="1466943"/>
          </a:xfrm>
          <a:prstGeom prst="rect">
            <a:avLst/>
          </a:prstGeom>
        </p:spPr>
      </p:pic>
    </p:spTree>
    <p:extLst>
      <p:ext uri="{BB962C8B-B14F-4D97-AF65-F5344CB8AC3E}">
        <p14:creationId xmlns:p14="http://schemas.microsoft.com/office/powerpoint/2010/main" val="1551823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6675</TotalTime>
  <Words>1402</Words>
  <Application>Microsoft Office PowerPoint</Application>
  <PresentationFormat>On-screen Show (16:9)</PresentationFormat>
  <Paragraphs>127</Paragraphs>
  <Slides>21</Slides>
  <Notes>20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21</vt:i4>
      </vt:variant>
    </vt:vector>
  </HeadingPairs>
  <TitlesOfParts>
    <vt:vector size="32" baseType="lpstr">
      <vt:lpstr>ＭＳ Ｐゴシック</vt:lpstr>
      <vt:lpstr>Arial</vt:lpstr>
      <vt:lpstr>Calibri</vt:lpstr>
      <vt:lpstr>Calibri Light</vt:lpstr>
      <vt:lpstr>Helvetica Neue</vt:lpstr>
      <vt:lpstr>Verlag</vt:lpstr>
      <vt:lpstr>Verlag Bold</vt:lpstr>
      <vt:lpstr>Verlag Book</vt:lpstr>
      <vt:lpstr>Verlag Light</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REVOLUTIONARY MICROLAYERING TECHNOLOGY</vt:lpstr>
      <vt:lpstr>THE RESULT: 3x MORE PENETRATION/ABSORPTION INTO SKIN* AND  MORE ACTIVES DISTRIBUTED EVENLY INTO THE SKIN—BETTER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ageLOC Me Presentation</dc:title>
  <dc:subject/>
  <dc:creator>Esther Cabrera</dc:creator>
  <cp:keywords>ageLOC Me, Executive Presentation</cp:keywords>
  <dc:description/>
  <cp:lastModifiedBy>Elaine Santos</cp:lastModifiedBy>
  <cp:revision>354</cp:revision>
  <cp:lastPrinted>2016-01-19T17:26:27Z</cp:lastPrinted>
  <dcterms:modified xsi:type="dcterms:W3CDTF">2017-02-17T15:23:44Z</dcterms:modified>
  <cp:category/>
</cp:coreProperties>
</file>