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1" r:id="rId4"/>
    <p:sldMasterId id="2147483677" r:id="rId5"/>
  </p:sldMasterIdLst>
  <p:notesMasterIdLst>
    <p:notesMasterId r:id="rId27"/>
  </p:notesMasterIdLst>
  <p:handoutMasterIdLst>
    <p:handoutMasterId r:id="rId28"/>
  </p:handoutMasterIdLst>
  <p:sldIdLst>
    <p:sldId id="322" r:id="rId6"/>
    <p:sldId id="328" r:id="rId7"/>
    <p:sldId id="326" r:id="rId8"/>
    <p:sldId id="329" r:id="rId9"/>
    <p:sldId id="359" r:id="rId10"/>
    <p:sldId id="357" r:id="rId11"/>
    <p:sldId id="312" r:id="rId12"/>
    <p:sldId id="350" r:id="rId13"/>
    <p:sldId id="360" r:id="rId14"/>
    <p:sldId id="327" r:id="rId15"/>
    <p:sldId id="382" r:id="rId16"/>
    <p:sldId id="331" r:id="rId17"/>
    <p:sldId id="332" r:id="rId18"/>
    <p:sldId id="330" r:id="rId19"/>
    <p:sldId id="397" r:id="rId20"/>
    <p:sldId id="393" r:id="rId21"/>
    <p:sldId id="392" r:id="rId22"/>
    <p:sldId id="395" r:id="rId23"/>
    <p:sldId id="394" r:id="rId24"/>
    <p:sldId id="396" r:id="rId25"/>
    <p:sldId id="365" r:id="rId26"/>
  </p:sldIdLst>
  <p:sldSz cx="9144000" cy="5143500" type="screen16x9"/>
  <p:notesSz cx="7010400" cy="9223375"/>
  <p:defaultTextStyle>
    <a:lvl1pPr>
      <a:defRPr>
        <a:latin typeface="Calibri"/>
        <a:ea typeface="Calibri"/>
        <a:cs typeface="Calibri"/>
        <a:sym typeface="Calibri"/>
      </a:defRPr>
    </a:lvl1pPr>
    <a:lvl2pPr indent="457200">
      <a:defRPr>
        <a:latin typeface="Calibri"/>
        <a:ea typeface="Calibri"/>
        <a:cs typeface="Calibri"/>
        <a:sym typeface="Calibri"/>
      </a:defRPr>
    </a:lvl2pPr>
    <a:lvl3pPr indent="914400">
      <a:defRPr>
        <a:latin typeface="Calibri"/>
        <a:ea typeface="Calibri"/>
        <a:cs typeface="Calibri"/>
        <a:sym typeface="Calibri"/>
      </a:defRPr>
    </a:lvl3pPr>
    <a:lvl4pPr indent="1371600">
      <a:defRPr>
        <a:latin typeface="Calibri"/>
        <a:ea typeface="Calibri"/>
        <a:cs typeface="Calibri"/>
        <a:sym typeface="Calibri"/>
      </a:defRPr>
    </a:lvl4pPr>
    <a:lvl5pPr indent="1828800">
      <a:defRPr>
        <a:latin typeface="Calibri"/>
        <a:ea typeface="Calibri"/>
        <a:cs typeface="Calibri"/>
        <a:sym typeface="Calibri"/>
      </a:defRPr>
    </a:lvl5pPr>
    <a:lvl6pPr indent="2286000">
      <a:defRPr>
        <a:latin typeface="Calibri"/>
        <a:ea typeface="Calibri"/>
        <a:cs typeface="Calibri"/>
        <a:sym typeface="Calibri"/>
      </a:defRPr>
    </a:lvl6pPr>
    <a:lvl7pPr indent="2743200">
      <a:defRPr>
        <a:latin typeface="Calibri"/>
        <a:ea typeface="Calibri"/>
        <a:cs typeface="Calibri"/>
        <a:sym typeface="Calibri"/>
      </a:defRPr>
    </a:lvl7pPr>
    <a:lvl8pPr indent="3200400">
      <a:defRPr>
        <a:latin typeface="Calibri"/>
        <a:ea typeface="Calibri"/>
        <a:cs typeface="Calibri"/>
        <a:sym typeface="Calibri"/>
      </a:defRPr>
    </a:lvl8pPr>
    <a:lvl9pPr indent="3657600">
      <a:defRPr>
        <a:latin typeface="Calibri"/>
        <a:ea typeface="Calibri"/>
        <a:cs typeface="Calibri"/>
        <a:sym typeface="Calibri"/>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Dana" initials="D" lastIdx="5" clrIdx="0"/>
  <p:cmAuthor id="1" name="k.c. holley" initials="KC" lastIdx="6"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6569"/>
    <a:srgbClr val="00A8CC"/>
    <a:srgbClr val="3BB0C9"/>
    <a:srgbClr val="007EB1"/>
    <a:srgbClr val="0082BC"/>
    <a:srgbClr val="FF00FF"/>
    <a:srgbClr val="77777A"/>
    <a:srgbClr val="ADD9C9"/>
    <a:srgbClr val="96BDDC"/>
    <a:srgbClr val="00C3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7E7"/>
          </a:solidFill>
        </a:fill>
      </a:tcStyle>
    </a:wholeTbl>
    <a:band2H>
      <a:tcTxStyle/>
      <a:tcStyle>
        <a:tcBdr/>
        <a:fill>
          <a:solidFill>
            <a:srgbClr val="E8ECF4"/>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F81BD"/>
          </a:solidFill>
        </a:fill>
      </a:tcStyle>
    </a:firstRow>
  </a:tblStyle>
  <a:tblStyle styleId="{C7B018BB-80A7-4F77-B60F-C8B233D01FF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EE7D0"/>
          </a:solidFill>
        </a:fill>
      </a:tcStyle>
    </a:wholeTbl>
    <a:band2H>
      <a:tcTxStyle/>
      <a:tcStyle>
        <a:tcBdr/>
        <a:fill>
          <a:solidFill>
            <a:srgbClr val="EFF3E9"/>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9BBB59"/>
          </a:solidFill>
        </a:fill>
      </a:tcStyle>
    </a:firstRow>
  </a:tblStyle>
  <a:tblStyle styleId="{EEE7283C-3CF3-47DC-8721-378D4A62B228}"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CDCCE"/>
          </a:solidFill>
        </a:fill>
      </a:tcStyle>
    </a:wholeTbl>
    <a:band2H>
      <a:tcTxStyle/>
      <a:tcStyle>
        <a:tcBdr/>
        <a:fill>
          <a:solidFill>
            <a:srgbClr val="FDEEE8"/>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79646"/>
          </a:solidFill>
        </a:fill>
      </a:tcStyle>
    </a:firstRow>
  </a:tblStyle>
  <a:tblStyle styleId="{CF821DB8-F4EB-4A41-A1BA-3FCAFE7338EE}" styleName="">
    <a:tblBg/>
    <a:wholeTbl>
      <a:tcTxStyle b="on" i="on">
        <a:font>
          <a:latin typeface="Calibri"/>
          <a:ea typeface="Calibri"/>
          <a:cs typeface="Calibri"/>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Calibri"/>
          <a:ea typeface="Calibri"/>
          <a:cs typeface="Calibri"/>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4F81BD"/>
          </a:solidFill>
        </a:fill>
      </a:tcStyle>
    </a:firstCol>
    <a:lastRow>
      <a:tcTxStyle b="on" i="on">
        <a:font>
          <a:latin typeface="Calibri"/>
          <a:ea typeface="Calibri"/>
          <a:cs typeface="Calibri"/>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Calibri"/>
          <a:ea typeface="Calibri"/>
          <a:cs typeface="Calibri"/>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4F81BD"/>
          </a:solidFill>
        </a:fill>
      </a:tcStyle>
    </a:firstRow>
  </a:tblStyle>
  <a:tblStyle styleId="{33BA23B1-9221-436E-865A-0063620EA4FD}" styleName="">
    <a:tblBg/>
    <a:wholeTbl>
      <a:tcTxStyle b="on" i="on">
        <a:font>
          <a:latin typeface="Calibri"/>
          <a:ea typeface="Calibri"/>
          <a:cs typeface="Calibri"/>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Calibri"/>
          <a:ea typeface="Calibri"/>
          <a:cs typeface="Calibri"/>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Calibri"/>
          <a:ea typeface="Calibri"/>
          <a:cs typeface="Calibri"/>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255" autoAdjust="0"/>
    <p:restoredTop sz="76302" autoAdjust="0"/>
  </p:normalViewPr>
  <p:slideViewPr>
    <p:cSldViewPr snapToGrid="0" snapToObjects="1">
      <p:cViewPr varScale="1">
        <p:scale>
          <a:sx n="115" d="100"/>
          <a:sy n="115" d="100"/>
        </p:scale>
        <p:origin x="1116" y="84"/>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1963"/>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1963"/>
          </a:xfrm>
          <a:prstGeom prst="rect">
            <a:avLst/>
          </a:prstGeom>
        </p:spPr>
        <p:txBody>
          <a:bodyPr vert="horz" lIns="91440" tIns="45720" rIns="91440" bIns="45720" rtlCol="0"/>
          <a:lstStyle>
            <a:lvl1pPr algn="r">
              <a:defRPr sz="1200"/>
            </a:lvl1pPr>
          </a:lstStyle>
          <a:p>
            <a:fld id="{F5063E54-3693-674C-9B83-A92C42DCBACA}" type="datetimeFigureOut">
              <a:rPr lang="en-US" smtClean="0"/>
              <a:t>3/1/2017</a:t>
            </a:fld>
            <a:endParaRPr lang="en-US" dirty="0"/>
          </a:p>
        </p:txBody>
      </p:sp>
      <p:sp>
        <p:nvSpPr>
          <p:cNvPr id="4" name="Footer Placeholder 3"/>
          <p:cNvSpPr>
            <a:spLocks noGrp="1"/>
          </p:cNvSpPr>
          <p:nvPr>
            <p:ph type="ftr" sz="quarter" idx="2"/>
          </p:nvPr>
        </p:nvSpPr>
        <p:spPr>
          <a:xfrm>
            <a:off x="0" y="8759825"/>
            <a:ext cx="3038475" cy="461963"/>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759825"/>
            <a:ext cx="3038475" cy="461963"/>
          </a:xfrm>
          <a:prstGeom prst="rect">
            <a:avLst/>
          </a:prstGeom>
        </p:spPr>
        <p:txBody>
          <a:bodyPr vert="horz" lIns="91440" tIns="45720" rIns="91440" bIns="45720" rtlCol="0" anchor="b"/>
          <a:lstStyle>
            <a:lvl1pPr algn="r">
              <a:defRPr sz="1200"/>
            </a:lvl1pPr>
          </a:lstStyle>
          <a:p>
            <a:fld id="{CEE800E6-57F7-4846-81AF-35C0C5651A33}" type="slidenum">
              <a:rPr lang="en-US" smtClean="0"/>
              <a:t>‹#›</a:t>
            </a:fld>
            <a:endParaRPr lang="en-US" dirty="0"/>
          </a:p>
        </p:txBody>
      </p:sp>
    </p:spTree>
    <p:extLst>
      <p:ext uri="{BB962C8B-B14F-4D97-AF65-F5344CB8AC3E}">
        <p14:creationId xmlns:p14="http://schemas.microsoft.com/office/powerpoint/2010/main" val="37671026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Shape 17"/>
          <p:cNvSpPr>
            <a:spLocks noGrp="1" noRot="1" noChangeAspect="1"/>
          </p:cNvSpPr>
          <p:nvPr>
            <p:ph type="sldImg"/>
          </p:nvPr>
        </p:nvSpPr>
        <p:spPr>
          <a:xfrm>
            <a:off x="431800" y="692150"/>
            <a:ext cx="6146800" cy="3459163"/>
          </a:xfrm>
          <a:prstGeom prst="rect">
            <a:avLst/>
          </a:prstGeom>
        </p:spPr>
        <p:txBody>
          <a:bodyPr lIns="92757" tIns="46378" rIns="92757" bIns="46378"/>
          <a:lstStyle/>
          <a:p>
            <a:pPr lvl="0"/>
            <a:endParaRPr/>
          </a:p>
        </p:txBody>
      </p:sp>
      <p:sp>
        <p:nvSpPr>
          <p:cNvPr id="18" name="Shape 18"/>
          <p:cNvSpPr>
            <a:spLocks noGrp="1"/>
          </p:cNvSpPr>
          <p:nvPr>
            <p:ph type="body" sz="quarter" idx="1"/>
          </p:nvPr>
        </p:nvSpPr>
        <p:spPr>
          <a:xfrm>
            <a:off x="934720" y="4381103"/>
            <a:ext cx="5140960" cy="4150519"/>
          </a:xfrm>
          <a:prstGeom prst="rect">
            <a:avLst/>
          </a:prstGeom>
        </p:spPr>
        <p:txBody>
          <a:bodyPr lIns="92757" tIns="46378" rIns="92757" bIns="46378"/>
          <a:lstStyle/>
          <a:p>
            <a:pPr lvl="0"/>
            <a:endParaRPr/>
          </a:p>
        </p:txBody>
      </p:sp>
    </p:spTree>
    <p:extLst>
      <p:ext uri="{BB962C8B-B14F-4D97-AF65-F5344CB8AC3E}">
        <p14:creationId xmlns:p14="http://schemas.microsoft.com/office/powerpoint/2010/main" val="2820528855"/>
      </p:ext>
    </p:extLst>
  </p:cSld>
  <p:clrMap bg1="lt1" tx1="dk1" bg2="lt2" tx2="dk2" accent1="accent1" accent2="accent2" accent3="accent3" accent4="accent4" accent5="accent5" accent6="accent6" hlink="hlink" folHlink="folHlink"/>
  <p:hf hdr="0" ftr="0" dt="0"/>
  <p:notesStyle>
    <a:lvl1pPr defTabSz="457200">
      <a:lnSpc>
        <a:spcPct val="117999"/>
      </a:lnSpc>
      <a:defRPr sz="2200">
        <a:latin typeface="+mj-lt"/>
        <a:ea typeface="+mj-ea"/>
        <a:cs typeface="+mj-cs"/>
        <a:sym typeface="Helvetica Neue"/>
      </a:defRPr>
    </a:lvl1pPr>
    <a:lvl2pPr indent="228600" defTabSz="457200">
      <a:lnSpc>
        <a:spcPct val="117999"/>
      </a:lnSpc>
      <a:defRPr sz="2200">
        <a:latin typeface="+mj-lt"/>
        <a:ea typeface="+mj-ea"/>
        <a:cs typeface="+mj-cs"/>
        <a:sym typeface="Helvetica Neue"/>
      </a:defRPr>
    </a:lvl2pPr>
    <a:lvl3pPr indent="457200" defTabSz="457200">
      <a:lnSpc>
        <a:spcPct val="117999"/>
      </a:lnSpc>
      <a:defRPr sz="2200">
        <a:latin typeface="+mj-lt"/>
        <a:ea typeface="+mj-ea"/>
        <a:cs typeface="+mj-cs"/>
        <a:sym typeface="Helvetica Neue"/>
      </a:defRPr>
    </a:lvl3pPr>
    <a:lvl4pPr indent="685800" defTabSz="457200">
      <a:lnSpc>
        <a:spcPct val="117999"/>
      </a:lnSpc>
      <a:defRPr sz="2200">
        <a:latin typeface="+mj-lt"/>
        <a:ea typeface="+mj-ea"/>
        <a:cs typeface="+mj-cs"/>
        <a:sym typeface="Helvetica Neue"/>
      </a:defRPr>
    </a:lvl4pPr>
    <a:lvl5pPr indent="914400" defTabSz="457200">
      <a:lnSpc>
        <a:spcPct val="117999"/>
      </a:lnSpc>
      <a:defRPr sz="2200">
        <a:latin typeface="+mj-lt"/>
        <a:ea typeface="+mj-ea"/>
        <a:cs typeface="+mj-cs"/>
        <a:sym typeface="Helvetica Neue"/>
      </a:defRPr>
    </a:lvl5pPr>
    <a:lvl6pPr indent="1143000" defTabSz="457200">
      <a:lnSpc>
        <a:spcPct val="117999"/>
      </a:lnSpc>
      <a:defRPr sz="2200">
        <a:latin typeface="+mj-lt"/>
        <a:ea typeface="+mj-ea"/>
        <a:cs typeface="+mj-cs"/>
        <a:sym typeface="Helvetica Neue"/>
      </a:defRPr>
    </a:lvl6pPr>
    <a:lvl7pPr indent="1371600" defTabSz="457200">
      <a:lnSpc>
        <a:spcPct val="117999"/>
      </a:lnSpc>
      <a:defRPr sz="2200">
        <a:latin typeface="+mj-lt"/>
        <a:ea typeface="+mj-ea"/>
        <a:cs typeface="+mj-cs"/>
        <a:sym typeface="Helvetica Neue"/>
      </a:defRPr>
    </a:lvl7pPr>
    <a:lvl8pPr indent="1600200" defTabSz="457200">
      <a:lnSpc>
        <a:spcPct val="117999"/>
      </a:lnSpc>
      <a:defRPr sz="2200">
        <a:latin typeface="+mj-lt"/>
        <a:ea typeface="+mj-ea"/>
        <a:cs typeface="+mj-cs"/>
        <a:sym typeface="Helvetica Neue"/>
      </a:defRPr>
    </a:lvl8pPr>
    <a:lvl9pPr indent="1828800" defTabSz="45720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a:bodyPr>
          <a:lstStyle/>
          <a:p>
            <a:pPr marL="0" marR="0" indent="0" defTabSz="457200" eaLnBrk="1" fontAlgn="auto" latinLnBrk="0" hangingPunct="1">
              <a:lnSpc>
                <a:spcPct val="117999"/>
              </a:lnSpc>
              <a:spcBef>
                <a:spcPts val="0"/>
              </a:spcBef>
              <a:spcAft>
                <a:spcPts val="0"/>
              </a:spcAft>
              <a:buClrTx/>
              <a:buSzTx/>
              <a:buFontTx/>
              <a:buNone/>
              <a:tabLst/>
              <a:defRPr/>
            </a:pPr>
            <a:r>
              <a:rPr lang="vi-VN" sz="2400" dirty="0"/>
              <a:t>Chúng ta hãy nói về </a:t>
            </a:r>
            <a:r>
              <a:rPr lang="en-US" sz="2400" dirty="0"/>
              <a:t>Me</a:t>
            </a:r>
            <a:r>
              <a:rPr lang="vi-VN" sz="2400" dirty="0"/>
              <a:t>. Không </a:t>
            </a:r>
            <a:r>
              <a:rPr lang="en-US" sz="2400" dirty="0" err="1"/>
              <a:t>phải</a:t>
            </a:r>
            <a:r>
              <a:rPr lang="en-US" sz="2400" baseline="0" dirty="0"/>
              <a:t> </a:t>
            </a:r>
            <a:r>
              <a:rPr lang="en-US" sz="2400" baseline="0" dirty="0" err="1"/>
              <a:t>là</a:t>
            </a:r>
            <a:r>
              <a:rPr lang="en-US" sz="2400" baseline="0" dirty="0"/>
              <a:t> </a:t>
            </a:r>
            <a:r>
              <a:rPr lang="en-US" sz="2400" baseline="0" dirty="0" err="1"/>
              <a:t>Tôi</a:t>
            </a:r>
            <a:r>
              <a:rPr lang="vi-VN" sz="2400" dirty="0"/>
              <a:t>, </a:t>
            </a:r>
            <a:r>
              <a:rPr lang="en-US" sz="2400" dirty="0" err="1"/>
              <a:t>mà</a:t>
            </a:r>
            <a:r>
              <a:rPr lang="en-US" sz="2400" baseline="0" dirty="0"/>
              <a:t> </a:t>
            </a:r>
            <a:r>
              <a:rPr lang="en-US" sz="2400" baseline="0" dirty="0" err="1"/>
              <a:t>là</a:t>
            </a:r>
            <a:r>
              <a:rPr lang="en-US" sz="2400" baseline="0" dirty="0"/>
              <a:t> </a:t>
            </a:r>
            <a:r>
              <a:rPr lang="vi-VN" sz="2400" dirty="0"/>
              <a:t>ageLOC </a:t>
            </a:r>
            <a:r>
              <a:rPr lang="en-US" sz="2400" dirty="0"/>
              <a:t>me</a:t>
            </a:r>
            <a:r>
              <a:rPr lang="vi-VN" sz="2400" dirty="0"/>
              <a:t>. Bởi vì nó </a:t>
            </a:r>
            <a:r>
              <a:rPr lang="en-US" sz="2400" dirty="0" err="1"/>
              <a:t>mang</a:t>
            </a:r>
            <a:r>
              <a:rPr lang="en-US" sz="2400" dirty="0"/>
              <a:t> </a:t>
            </a:r>
            <a:r>
              <a:rPr lang="en-US" sz="2400" dirty="0" err="1"/>
              <a:t>tính</a:t>
            </a:r>
            <a:r>
              <a:rPr lang="vi-VN" sz="2400" dirty="0"/>
              <a:t> cá nhân và </a:t>
            </a:r>
            <a:r>
              <a:rPr lang="en-US" sz="2400" dirty="0" err="1"/>
              <a:t>rất</a:t>
            </a:r>
            <a:r>
              <a:rPr lang="en-US" sz="2400" baseline="0" dirty="0"/>
              <a:t> </a:t>
            </a:r>
            <a:r>
              <a:rPr lang="en-US" sz="2400" dirty="0" err="1"/>
              <a:t>riêng</a:t>
            </a:r>
            <a:r>
              <a:rPr lang="en-US" sz="2400" baseline="0" dirty="0"/>
              <a:t> </a:t>
            </a:r>
            <a:r>
              <a:rPr lang="en-US" sz="2400" baseline="0" dirty="0" err="1"/>
              <a:t>biệt</a:t>
            </a:r>
            <a:r>
              <a:rPr lang="en-US" sz="2400" baseline="0" dirty="0"/>
              <a:t> </a:t>
            </a:r>
            <a:r>
              <a:rPr lang="vi-VN" sz="2400" dirty="0"/>
              <a:t>mà </a:t>
            </a:r>
            <a:r>
              <a:rPr lang="en-US" sz="2400" dirty="0" err="1"/>
              <a:t>điều</a:t>
            </a:r>
            <a:r>
              <a:rPr lang="en-US" sz="2400" baseline="0" dirty="0"/>
              <a:t> </a:t>
            </a:r>
            <a:r>
              <a:rPr lang="en-US" sz="2400" baseline="0" dirty="0" err="1"/>
              <a:t>đó</a:t>
            </a:r>
            <a:r>
              <a:rPr lang="en-US" sz="2400" baseline="0" dirty="0"/>
              <a:t> </a:t>
            </a:r>
            <a:r>
              <a:rPr lang="vi-VN" sz="2400" dirty="0"/>
              <a:t>thực sự </a:t>
            </a:r>
            <a:r>
              <a:rPr lang="en-US" sz="2400" dirty="0" err="1"/>
              <a:t>nói</a:t>
            </a:r>
            <a:r>
              <a:rPr lang="en-US" sz="2400" baseline="0" dirty="0"/>
              <a:t> </a:t>
            </a:r>
            <a:r>
              <a:rPr lang="vi-VN" sz="2400" dirty="0"/>
              <a:t>về bạn, và tôi, và tất cả chúng ta.</a:t>
            </a:r>
            <a:endParaRPr lang="en-US" sz="2400" b="0" i="0" dirty="0"/>
          </a:p>
        </p:txBody>
      </p:sp>
    </p:spTree>
    <p:extLst>
      <p:ext uri="{BB962C8B-B14F-4D97-AF65-F5344CB8AC3E}">
        <p14:creationId xmlns:p14="http://schemas.microsoft.com/office/powerpoint/2010/main" val="1050312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fontScale="47500" lnSpcReduction="20000"/>
          </a:bodyPr>
          <a:lstStyle/>
          <a:p>
            <a:r>
              <a:rPr lang="vi-VN" sz="2200" b="0" i="0" dirty="0">
                <a:effectLst/>
                <a:latin typeface="+mj-lt"/>
                <a:ea typeface="+mj-ea"/>
                <a:cs typeface="+mj-cs"/>
                <a:sym typeface="Helvetica Neue"/>
              </a:rPr>
              <a:t>ageLOC </a:t>
            </a:r>
            <a:r>
              <a:rPr lang="en-US" sz="2200" b="0" i="0" dirty="0">
                <a:effectLst/>
                <a:latin typeface="+mj-lt"/>
                <a:ea typeface="+mj-ea"/>
                <a:cs typeface="+mj-cs"/>
                <a:sym typeface="Helvetica Neue"/>
              </a:rPr>
              <a:t>me</a:t>
            </a:r>
            <a:r>
              <a:rPr lang="vi-VN" sz="2200" b="0" i="0" dirty="0">
                <a:effectLst/>
                <a:latin typeface="+mj-lt"/>
                <a:ea typeface="+mj-ea"/>
                <a:cs typeface="+mj-cs"/>
                <a:sym typeface="Helvetica Neue"/>
              </a:rPr>
              <a:t> </a:t>
            </a:r>
            <a:r>
              <a:rPr lang="en-US" sz="2200" b="0" i="0" dirty="0">
                <a:effectLst/>
                <a:latin typeface="+mj-lt"/>
                <a:ea typeface="+mj-ea"/>
                <a:cs typeface="+mj-cs"/>
                <a:sym typeface="Helvetica Neue"/>
              </a:rPr>
              <a:t>Core Customization sets</a:t>
            </a:r>
            <a:r>
              <a:rPr lang="en-US" sz="2200" b="0" i="0" baseline="0" dirty="0">
                <a:effectLst/>
                <a:latin typeface="+mj-lt"/>
                <a:ea typeface="+mj-ea"/>
                <a:cs typeface="+mj-cs"/>
                <a:sym typeface="Helvetica Neue"/>
              </a:rPr>
              <a:t> </a:t>
            </a:r>
            <a:r>
              <a:rPr lang="vi-VN" sz="2200" b="0" i="0" dirty="0">
                <a:effectLst/>
                <a:latin typeface="+mj-lt"/>
                <a:ea typeface="+mj-ea"/>
                <a:cs typeface="+mj-cs"/>
                <a:sym typeface="Helvetica Neue"/>
              </a:rPr>
              <a:t>chi phí $99</a:t>
            </a:r>
            <a:r>
              <a:rPr lang="en-US" sz="2200" b="0" i="0" dirty="0">
                <a:effectLst/>
                <a:latin typeface="+mj-lt"/>
                <a:ea typeface="+mj-ea"/>
                <a:cs typeface="+mj-cs"/>
                <a:sym typeface="Helvetica Neue"/>
              </a:rPr>
              <a:t>.</a:t>
            </a:r>
            <a:r>
              <a:rPr lang="vi-VN" sz="2200" b="0" i="0" dirty="0">
                <a:effectLst/>
                <a:latin typeface="+mj-lt"/>
                <a:ea typeface="+mj-ea"/>
                <a:cs typeface="+mj-cs"/>
                <a:sym typeface="Helvetica Neue"/>
              </a:rPr>
              <a:t>00, và tập trung vào loại da (khô, bình thường / kết hợp, da dầu), tùy chọn cho hương thơm hoặc nước hoa miễn phí, và sự lựa chọn của bạn </a:t>
            </a:r>
            <a:r>
              <a:rPr lang="en-US" sz="2200" b="0" i="0" dirty="0" err="1">
                <a:effectLst/>
                <a:latin typeface="+mj-lt"/>
                <a:ea typeface="+mj-ea"/>
                <a:cs typeface="+mj-cs"/>
                <a:sym typeface="Helvetica Neue"/>
              </a:rPr>
              <a:t>về</a:t>
            </a:r>
            <a:r>
              <a:rPr lang="vi-VN" sz="2200" b="0" i="0" dirty="0">
                <a:effectLst/>
                <a:latin typeface="+mj-lt"/>
                <a:ea typeface="+mj-ea"/>
                <a:cs typeface="+mj-cs"/>
                <a:sym typeface="Helvetica Neue"/>
              </a:rPr>
              <a:t> SPF hoặc SPF-miễn phí. </a:t>
            </a:r>
            <a:r>
              <a:rPr lang="en-US" sz="2200" b="0" i="0" dirty="0" err="1">
                <a:effectLst/>
                <a:latin typeface="+mj-lt"/>
                <a:ea typeface="+mj-ea"/>
                <a:cs typeface="+mj-cs"/>
                <a:sym typeface="Helvetica Neue"/>
              </a:rPr>
              <a:t>ageLOC</a:t>
            </a:r>
            <a:r>
              <a:rPr lang="en-US" sz="2200" b="0" i="0" dirty="0">
                <a:effectLst/>
                <a:latin typeface="+mj-lt"/>
                <a:ea typeface="+mj-ea"/>
                <a:cs typeface="+mj-cs"/>
                <a:sym typeface="Helvetica Neue"/>
              </a:rPr>
              <a:t> Me Full Customization Sets </a:t>
            </a:r>
            <a:r>
              <a:rPr lang="en-US" sz="2200" b="0" i="0" dirty="0" err="1">
                <a:effectLst/>
                <a:latin typeface="+mj-lt"/>
                <a:ea typeface="+mj-ea"/>
                <a:cs typeface="+mj-cs"/>
                <a:sym typeface="Helvetica Neue"/>
              </a:rPr>
              <a:t>giá</a:t>
            </a:r>
            <a:r>
              <a:rPr lang="en-US" sz="2200" b="0" i="0" baseline="0" dirty="0">
                <a:effectLst/>
                <a:latin typeface="+mj-lt"/>
                <a:ea typeface="+mj-ea"/>
                <a:cs typeface="+mj-cs"/>
                <a:sym typeface="Helvetica Neue"/>
              </a:rPr>
              <a:t> </a:t>
            </a:r>
            <a:r>
              <a:rPr lang="vi-VN" sz="2200" b="0" i="0" dirty="0">
                <a:effectLst/>
                <a:latin typeface="+mj-lt"/>
                <a:ea typeface="+mj-ea"/>
                <a:cs typeface="+mj-cs"/>
                <a:sym typeface="Helvetica Neue"/>
              </a:rPr>
              <a:t>$149</a:t>
            </a:r>
            <a:r>
              <a:rPr lang="en-US" sz="2200" b="0" i="0" dirty="0">
                <a:effectLst/>
                <a:latin typeface="+mj-lt"/>
                <a:ea typeface="+mj-ea"/>
                <a:cs typeface="+mj-cs"/>
                <a:sym typeface="Helvetica Neue"/>
              </a:rPr>
              <a:t>.</a:t>
            </a:r>
            <a:r>
              <a:rPr lang="vi-VN" sz="2200" b="0" i="0" dirty="0">
                <a:effectLst/>
                <a:latin typeface="+mj-lt"/>
                <a:ea typeface="+mj-ea"/>
                <a:cs typeface="+mj-cs"/>
                <a:sym typeface="Helvetica Neue"/>
              </a:rPr>
              <a:t>00, và tập trung vào các </a:t>
            </a:r>
            <a:r>
              <a:rPr lang="en-US" sz="2200" b="0" i="0" dirty="0" err="1">
                <a:effectLst/>
                <a:latin typeface="+mj-lt"/>
                <a:ea typeface="+mj-ea"/>
                <a:cs typeface="+mj-cs"/>
                <a:sym typeface="Helvetica Neue"/>
              </a:rPr>
              <a:t>hạng</a:t>
            </a:r>
            <a:r>
              <a:rPr lang="en-US" sz="2200" b="0" i="0" baseline="0" dirty="0">
                <a:effectLst/>
                <a:latin typeface="+mj-lt"/>
                <a:ea typeface="+mj-ea"/>
                <a:cs typeface="+mj-cs"/>
                <a:sym typeface="Helvetica Neue"/>
              </a:rPr>
              <a:t> </a:t>
            </a:r>
            <a:r>
              <a:rPr lang="en-US" sz="2200" b="0" i="0" baseline="0" dirty="0" err="1">
                <a:effectLst/>
                <a:latin typeface="+mj-lt"/>
                <a:ea typeface="+mj-ea"/>
                <a:cs typeface="+mj-cs"/>
                <a:sym typeface="Helvetica Neue"/>
              </a:rPr>
              <a:t>mục</a:t>
            </a:r>
            <a:r>
              <a:rPr lang="vi-VN" sz="2200" b="0" i="0" dirty="0">
                <a:effectLst/>
                <a:latin typeface="+mj-lt"/>
                <a:ea typeface="+mj-ea"/>
                <a:cs typeface="+mj-cs"/>
                <a:sym typeface="Helvetica Neue"/>
              </a:rPr>
              <a:t> được liệt kê ở trên cũng như: khí hậu, ánh nắng mặt trời và tiếp xúc với hóa chất, kết cấu da, mức độ ẩm, sắc tộc, da nhạy cảm, sự đổi màu da, nếp nhăn, và </a:t>
            </a:r>
            <a:r>
              <a:rPr lang="en-US" sz="2200" b="0" i="0" dirty="0" err="1">
                <a:effectLst/>
                <a:latin typeface="+mj-lt"/>
                <a:ea typeface="+mj-ea"/>
                <a:cs typeface="+mj-cs"/>
                <a:sym typeface="Helvetica Neue"/>
              </a:rPr>
              <a:t>sự</a:t>
            </a:r>
            <a:r>
              <a:rPr lang="en-US" sz="2200" b="0" i="0" baseline="0" dirty="0">
                <a:effectLst/>
                <a:latin typeface="+mj-lt"/>
                <a:ea typeface="+mj-ea"/>
                <a:cs typeface="+mj-cs"/>
                <a:sym typeface="Helvetica Neue"/>
              </a:rPr>
              <a:t> </a:t>
            </a:r>
            <a:r>
              <a:rPr lang="vi-VN" sz="2200" b="0" i="0" dirty="0">
                <a:effectLst/>
                <a:latin typeface="+mj-lt"/>
                <a:ea typeface="+mj-ea"/>
                <a:cs typeface="+mj-cs"/>
                <a:sym typeface="Helvetica Neue"/>
              </a:rPr>
              <a:t>rạng rỡ.</a:t>
            </a:r>
            <a:endParaRPr lang="en-US" sz="2200" b="0" i="0" dirty="0">
              <a:effectLst/>
              <a:latin typeface="+mj-lt"/>
              <a:ea typeface="+mj-ea"/>
              <a:cs typeface="+mj-cs"/>
              <a:sym typeface="Helvetica Neue"/>
            </a:endParaRPr>
          </a:p>
          <a:p>
            <a:endParaRPr lang="vi-VN" sz="2200" b="0" i="0" dirty="0">
              <a:effectLst/>
              <a:latin typeface="+mj-lt"/>
              <a:ea typeface="+mj-ea"/>
              <a:cs typeface="+mj-cs"/>
              <a:sym typeface="Helvetica Neue"/>
            </a:endParaRPr>
          </a:p>
          <a:p>
            <a:r>
              <a:rPr lang="vi-VN" sz="2200" b="0" i="0" dirty="0">
                <a:effectLst/>
                <a:latin typeface="+mj-lt"/>
                <a:ea typeface="+mj-ea"/>
                <a:cs typeface="+mj-cs"/>
                <a:sym typeface="Helvetica Neue"/>
              </a:rPr>
              <a:t>Các </a:t>
            </a:r>
            <a:r>
              <a:rPr lang="en-US" sz="2200" b="0" i="0" dirty="0" err="1">
                <a:effectLst/>
                <a:latin typeface="+mj-lt"/>
                <a:ea typeface="+mj-ea"/>
                <a:cs typeface="+mj-cs"/>
                <a:sym typeface="Helvetica Neue"/>
              </a:rPr>
              <a:t>bộ</a:t>
            </a:r>
            <a:r>
              <a:rPr lang="en-US" sz="2200" b="0" i="0" baseline="0" dirty="0">
                <a:effectLst/>
                <a:latin typeface="+mj-lt"/>
                <a:ea typeface="+mj-ea"/>
                <a:cs typeface="+mj-cs"/>
                <a:sym typeface="Helvetica Neue"/>
              </a:rPr>
              <a:t> </a:t>
            </a:r>
            <a:r>
              <a:rPr lang="vi-VN" sz="2200" b="0" i="0" dirty="0">
                <a:effectLst/>
                <a:latin typeface="+mj-lt"/>
                <a:ea typeface="+mj-ea"/>
                <a:cs typeface="+mj-cs"/>
                <a:sym typeface="Helvetica Neue"/>
              </a:rPr>
              <a:t>ageLOC Me Reference Set</a:t>
            </a:r>
            <a:r>
              <a:rPr lang="en-US" sz="2200" b="0" i="0" dirty="0">
                <a:effectLst/>
                <a:latin typeface="+mj-lt"/>
                <a:ea typeface="+mj-ea"/>
                <a:cs typeface="+mj-cs"/>
                <a:sym typeface="Helvetica Neue"/>
              </a:rPr>
              <a:t> </a:t>
            </a:r>
            <a:r>
              <a:rPr lang="vi-VN" sz="2200" b="0" i="0" dirty="0">
                <a:effectLst/>
                <a:latin typeface="+mj-lt"/>
                <a:ea typeface="+mj-ea"/>
                <a:cs typeface="+mj-cs"/>
                <a:sym typeface="Helvetica Neue"/>
              </a:rPr>
              <a:t>ngồi ngay ở giữa của quang phổ từ da siêu nhờn cho da siêu khô cũng như ở giữa nhắm mục tiêu các dấu hiệu lão hóa. Các ageLOC Me Reference Set được thiết kế cho các loại da bình thường với trọng tâm nhẹ nhàng về chống lão hóa, cho phép phạm vi rộng nhất của người sử dụng nó mà không bị kích ứng. Các ageLOC Me Reference Set</a:t>
            </a:r>
            <a:r>
              <a:rPr lang="en-US" sz="2200" b="0" i="0" dirty="0">
                <a:effectLst/>
                <a:latin typeface="+mj-lt"/>
                <a:ea typeface="+mj-ea"/>
                <a:cs typeface="+mj-cs"/>
                <a:sym typeface="Helvetica Neue"/>
              </a:rPr>
              <a:t> </a:t>
            </a:r>
            <a:r>
              <a:rPr lang="vi-VN" sz="2200" b="0" i="0" dirty="0">
                <a:effectLst/>
                <a:latin typeface="+mj-lt"/>
                <a:ea typeface="+mj-ea"/>
                <a:cs typeface="+mj-cs"/>
                <a:sym typeface="Helvetica Neue"/>
              </a:rPr>
              <a:t>cũng có giá </a:t>
            </a:r>
            <a:r>
              <a:rPr lang="en-US" sz="2200" b="0" i="0" dirty="0">
                <a:effectLst/>
                <a:latin typeface="+mj-lt"/>
                <a:ea typeface="+mj-ea"/>
                <a:cs typeface="+mj-cs"/>
                <a:sym typeface="Helvetica Neue"/>
              </a:rPr>
              <a:t>$</a:t>
            </a:r>
            <a:r>
              <a:rPr lang="vi-VN" sz="2200" b="0" i="0" dirty="0">
                <a:effectLst/>
                <a:latin typeface="+mj-lt"/>
                <a:ea typeface="+mj-ea"/>
                <a:cs typeface="+mj-cs"/>
                <a:sym typeface="Helvetica Neue"/>
              </a:rPr>
              <a:t>99</a:t>
            </a:r>
            <a:r>
              <a:rPr lang="en-US" sz="2200" b="0" i="0" dirty="0">
                <a:effectLst/>
                <a:latin typeface="+mj-lt"/>
                <a:ea typeface="+mj-ea"/>
                <a:cs typeface="+mj-cs"/>
                <a:sym typeface="Helvetica Neue"/>
              </a:rPr>
              <a:t>.</a:t>
            </a:r>
            <a:r>
              <a:rPr lang="vi-VN" sz="2200" b="0" i="0" dirty="0">
                <a:effectLst/>
                <a:latin typeface="+mj-lt"/>
                <a:ea typeface="+mj-ea"/>
                <a:cs typeface="+mj-cs"/>
                <a:sym typeface="Helvetica Neue"/>
              </a:rPr>
              <a:t>00.</a:t>
            </a:r>
            <a:endParaRPr lang="en-US" sz="2200" b="0" i="0" dirty="0">
              <a:effectLst/>
              <a:latin typeface="+mj-lt"/>
              <a:ea typeface="+mj-ea"/>
              <a:cs typeface="+mj-cs"/>
              <a:sym typeface="Helvetica Neue"/>
            </a:endParaRPr>
          </a:p>
          <a:p>
            <a:endParaRPr lang="vi-VN" sz="2200" b="0" i="0" dirty="0">
              <a:effectLst/>
              <a:latin typeface="+mj-lt"/>
              <a:ea typeface="+mj-ea"/>
              <a:cs typeface="+mj-cs"/>
              <a:sym typeface="Helvetica Neue"/>
            </a:endParaRPr>
          </a:p>
          <a:p>
            <a:r>
              <a:rPr lang="en-US" sz="2200" b="0" i="0" dirty="0" err="1">
                <a:effectLst/>
                <a:latin typeface="+mj-lt"/>
                <a:ea typeface="+mj-ea"/>
                <a:cs typeface="+mj-cs"/>
                <a:sym typeface="Helvetica Neue"/>
              </a:rPr>
              <a:t>ageLOC</a:t>
            </a:r>
            <a:r>
              <a:rPr lang="en-US" sz="2200" b="0" i="0" dirty="0">
                <a:effectLst/>
                <a:latin typeface="+mj-lt"/>
                <a:ea typeface="+mj-ea"/>
                <a:cs typeface="+mj-cs"/>
                <a:sym typeface="Helvetica Neue"/>
              </a:rPr>
              <a:t> Me Core &amp; Full Customization Sets</a:t>
            </a:r>
            <a:r>
              <a:rPr lang="vi-VN" sz="2200" b="0" i="0" dirty="0">
                <a:effectLst/>
                <a:latin typeface="+mj-lt"/>
                <a:ea typeface="+mj-ea"/>
                <a:cs typeface="+mj-cs"/>
                <a:sym typeface="Helvetica Neue"/>
              </a:rPr>
              <a:t> chứa các thành phần ageLOC tương tự như thành phần trong ageLOC Transformation. Các thành phần trong </a:t>
            </a:r>
            <a:r>
              <a:rPr lang="en-US" sz="2200" b="0" i="0" dirty="0" err="1">
                <a:effectLst/>
                <a:latin typeface="+mj-lt"/>
                <a:ea typeface="+mj-ea"/>
                <a:cs typeface="+mj-cs"/>
                <a:sym typeface="Helvetica Neue"/>
              </a:rPr>
              <a:t>ageLOC</a:t>
            </a:r>
            <a:r>
              <a:rPr lang="en-US" sz="2200" b="0" i="0" dirty="0">
                <a:effectLst/>
                <a:latin typeface="+mj-lt"/>
                <a:ea typeface="+mj-ea"/>
                <a:cs typeface="+mj-cs"/>
                <a:sym typeface="Helvetica Neue"/>
              </a:rPr>
              <a:t> Me Core &amp; Full Customization Sets</a:t>
            </a:r>
            <a:r>
              <a:rPr lang="vi-VN" sz="2200" b="0" i="0" dirty="0">
                <a:effectLst/>
                <a:latin typeface="+mj-lt"/>
                <a:ea typeface="+mj-ea"/>
                <a:cs typeface="+mj-cs"/>
                <a:sym typeface="Helvetica Neue"/>
              </a:rPr>
              <a:t> nhắm mục tiêu đến cùng nguồn gốc của sự lão hóa như ageLOC Transformation (8 cách) </a:t>
            </a:r>
            <a:r>
              <a:rPr lang="en-US" sz="2200" b="0" i="0" dirty="0" err="1">
                <a:effectLst/>
                <a:latin typeface="+mj-lt"/>
                <a:ea typeface="+mj-ea"/>
                <a:cs typeface="+mj-cs"/>
                <a:sym typeface="Helvetica Neue"/>
              </a:rPr>
              <a:t>chỉ</a:t>
            </a:r>
            <a:r>
              <a:rPr lang="en-US" sz="2200" b="0" i="0" baseline="0" dirty="0">
                <a:effectLst/>
                <a:latin typeface="+mj-lt"/>
                <a:ea typeface="+mj-ea"/>
                <a:cs typeface="+mj-cs"/>
                <a:sym typeface="Helvetica Neue"/>
              </a:rPr>
              <a:t> </a:t>
            </a:r>
            <a:r>
              <a:rPr lang="en-US" sz="2200" b="0" i="0" baseline="0" dirty="0" err="1">
                <a:effectLst/>
                <a:latin typeface="+mj-lt"/>
                <a:ea typeface="+mj-ea"/>
                <a:cs typeface="+mj-cs"/>
                <a:sym typeface="Helvetica Neue"/>
              </a:rPr>
              <a:t>là</a:t>
            </a:r>
            <a:r>
              <a:rPr lang="en-US" sz="2200" b="0" i="0" baseline="0" dirty="0">
                <a:effectLst/>
                <a:latin typeface="+mj-lt"/>
                <a:ea typeface="+mj-ea"/>
                <a:cs typeface="+mj-cs"/>
                <a:sym typeface="Helvetica Neue"/>
              </a:rPr>
              <a:t> </a:t>
            </a:r>
            <a:r>
              <a:rPr lang="en-US" sz="2200" b="0" i="0" baseline="0" dirty="0" err="1">
                <a:effectLst/>
                <a:latin typeface="+mj-lt"/>
                <a:ea typeface="+mj-ea"/>
                <a:cs typeface="+mj-cs"/>
                <a:sym typeface="Helvetica Neue"/>
              </a:rPr>
              <a:t>có</a:t>
            </a:r>
            <a:r>
              <a:rPr lang="en-US" sz="2200" b="0" i="0" baseline="0" dirty="0">
                <a:effectLst/>
                <a:latin typeface="+mj-lt"/>
                <a:ea typeface="+mj-ea"/>
                <a:cs typeface="+mj-cs"/>
                <a:sym typeface="Helvetica Neue"/>
              </a:rPr>
              <a:t> </a:t>
            </a:r>
            <a:r>
              <a:rPr lang="en-US" sz="2200" b="0" i="0" baseline="0" dirty="0" err="1">
                <a:effectLst/>
                <a:latin typeface="+mj-lt"/>
                <a:ea typeface="+mj-ea"/>
                <a:cs typeface="+mj-cs"/>
                <a:sym typeface="Helvetica Neue"/>
              </a:rPr>
              <a:t>thêm</a:t>
            </a:r>
            <a:r>
              <a:rPr lang="en-US" sz="2200" b="0" i="0" baseline="0" dirty="0">
                <a:effectLst/>
                <a:latin typeface="+mj-lt"/>
                <a:ea typeface="+mj-ea"/>
                <a:cs typeface="+mj-cs"/>
                <a:sym typeface="Helvetica Neue"/>
              </a:rPr>
              <a:t> </a:t>
            </a:r>
            <a:r>
              <a:rPr lang="en-US" sz="2200" b="0" i="0" baseline="0" dirty="0" err="1">
                <a:effectLst/>
                <a:latin typeface="+mj-lt"/>
                <a:ea typeface="+mj-ea"/>
                <a:cs typeface="+mj-cs"/>
                <a:sym typeface="Helvetica Neue"/>
              </a:rPr>
              <a:t>công</a:t>
            </a:r>
            <a:r>
              <a:rPr lang="en-US" sz="2200" b="0" i="0" baseline="0" dirty="0">
                <a:effectLst/>
                <a:latin typeface="+mj-lt"/>
                <a:ea typeface="+mj-ea"/>
                <a:cs typeface="+mj-cs"/>
                <a:sym typeface="Helvetica Neue"/>
              </a:rPr>
              <a:t> </a:t>
            </a:r>
            <a:r>
              <a:rPr lang="en-US" sz="2200" b="0" i="0" baseline="0" dirty="0" err="1">
                <a:effectLst/>
                <a:latin typeface="+mj-lt"/>
                <a:ea typeface="+mj-ea"/>
                <a:cs typeface="+mj-cs"/>
                <a:sym typeface="Helvetica Neue"/>
              </a:rPr>
              <a:t>nghệ</a:t>
            </a:r>
            <a:r>
              <a:rPr lang="en-US" sz="2200" b="0" i="0" baseline="0" dirty="0">
                <a:effectLst/>
                <a:latin typeface="+mj-lt"/>
                <a:ea typeface="+mj-ea"/>
                <a:cs typeface="+mj-cs"/>
                <a:sym typeface="Helvetica Neue"/>
              </a:rPr>
              <a:t> </a:t>
            </a:r>
            <a:r>
              <a:rPr lang="en-US" sz="2200" b="0" i="0" baseline="0" dirty="0" err="1">
                <a:effectLst/>
                <a:latin typeface="+mj-lt"/>
                <a:ea typeface="+mj-ea"/>
                <a:cs typeface="+mj-cs"/>
                <a:sym typeface="Helvetica Neue"/>
              </a:rPr>
              <a:t>mới</a:t>
            </a:r>
            <a:r>
              <a:rPr lang="vi-VN" sz="2200" b="0" i="0" dirty="0">
                <a:effectLst/>
                <a:latin typeface="+mj-lt"/>
                <a:ea typeface="+mj-ea"/>
                <a:cs typeface="+mj-cs"/>
                <a:sym typeface="Helvetica Neue"/>
              </a:rPr>
              <a:t>. </a:t>
            </a:r>
            <a:r>
              <a:rPr lang="en-US" sz="2200" b="0" i="0" dirty="0" err="1">
                <a:effectLst/>
                <a:latin typeface="+mj-lt"/>
                <a:ea typeface="+mj-ea"/>
                <a:cs typeface="+mj-cs"/>
                <a:sym typeface="Helvetica Neue"/>
              </a:rPr>
              <a:t>ageLOC</a:t>
            </a:r>
            <a:r>
              <a:rPr lang="en-US" sz="2200" b="0" i="0" dirty="0">
                <a:effectLst/>
                <a:latin typeface="+mj-lt"/>
                <a:ea typeface="+mj-ea"/>
                <a:cs typeface="+mj-cs"/>
                <a:sym typeface="Helvetica Neue"/>
              </a:rPr>
              <a:t> Me Core Customization Sets</a:t>
            </a:r>
            <a:r>
              <a:rPr lang="vi-VN" sz="2200" b="0" i="0" dirty="0">
                <a:effectLst/>
                <a:latin typeface="+mj-lt"/>
                <a:ea typeface="+mj-ea"/>
                <a:cs typeface="+mj-cs"/>
                <a:sym typeface="Helvetica Neue"/>
              </a:rPr>
              <a:t> sẽ được nhiều hơn như ageLOC Transformation hơn Nutricentials. Cả Bộ Core và Transformation </a:t>
            </a:r>
            <a:r>
              <a:rPr lang="en-US" sz="2200" b="0" i="0" dirty="0" err="1">
                <a:effectLst/>
                <a:latin typeface="+mj-lt"/>
                <a:ea typeface="+mj-ea"/>
                <a:cs typeface="+mj-cs"/>
                <a:sym typeface="Helvetica Neue"/>
              </a:rPr>
              <a:t>nằm</a:t>
            </a:r>
            <a:r>
              <a:rPr lang="vi-VN" sz="2200" b="0" i="0" dirty="0">
                <a:effectLst/>
                <a:latin typeface="+mj-lt"/>
                <a:ea typeface="+mj-ea"/>
                <a:cs typeface="+mj-cs"/>
                <a:sym typeface="Helvetica Neue"/>
              </a:rPr>
              <a:t> gần hơn </a:t>
            </a:r>
            <a:r>
              <a:rPr lang="en-US" sz="2200" b="0" i="0" dirty="0" err="1">
                <a:effectLst/>
                <a:latin typeface="+mj-lt"/>
                <a:ea typeface="+mj-ea"/>
                <a:cs typeface="+mj-cs"/>
                <a:sym typeface="Helvetica Neue"/>
              </a:rPr>
              <a:t>quang</a:t>
            </a:r>
            <a:r>
              <a:rPr lang="vi-VN" sz="2200" b="0" i="0" dirty="0">
                <a:effectLst/>
                <a:latin typeface="+mj-lt"/>
                <a:ea typeface="+mj-ea"/>
                <a:cs typeface="+mj-cs"/>
                <a:sym typeface="Helvetica Neue"/>
              </a:rPr>
              <a:t> phổ trung cố gắng để nhắm mục tiêu phạm vi rộng nhất của da có thể. </a:t>
            </a:r>
            <a:r>
              <a:rPr lang="en-US" sz="2200" b="0" i="0" dirty="0" err="1">
                <a:effectLst/>
                <a:latin typeface="+mj-lt"/>
                <a:ea typeface="+mj-ea"/>
                <a:cs typeface="+mj-cs"/>
                <a:sym typeface="Helvetica Neue"/>
              </a:rPr>
              <a:t>ageLOC</a:t>
            </a:r>
            <a:r>
              <a:rPr lang="en-US" sz="2200" b="0" i="0" dirty="0">
                <a:effectLst/>
                <a:latin typeface="+mj-lt"/>
                <a:ea typeface="+mj-ea"/>
                <a:cs typeface="+mj-cs"/>
                <a:sym typeface="Helvetica Neue"/>
              </a:rPr>
              <a:t> Me Full Customization Sets</a:t>
            </a:r>
            <a:r>
              <a:rPr lang="vi-VN" sz="2200" b="0" i="0" dirty="0">
                <a:effectLst/>
                <a:latin typeface="+mj-lt"/>
                <a:ea typeface="+mj-ea"/>
                <a:cs typeface="+mj-cs"/>
                <a:sym typeface="Helvetica Neue"/>
              </a:rPr>
              <a:t> được nhiều hơn nữa </a:t>
            </a:r>
            <a:r>
              <a:rPr lang="en-US" sz="2200" b="0" i="0" dirty="0" err="1">
                <a:effectLst/>
                <a:latin typeface="+mj-lt"/>
                <a:ea typeface="+mj-ea"/>
                <a:cs typeface="+mj-cs"/>
                <a:sym typeface="Helvetica Neue"/>
              </a:rPr>
              <a:t>về</a:t>
            </a:r>
            <a:r>
              <a:rPr lang="en-US" sz="2200" b="0" i="0" baseline="0" dirty="0">
                <a:effectLst/>
                <a:latin typeface="+mj-lt"/>
                <a:ea typeface="+mj-ea"/>
                <a:cs typeface="+mj-cs"/>
                <a:sym typeface="Helvetica Neue"/>
              </a:rPr>
              <a:t> </a:t>
            </a:r>
            <a:r>
              <a:rPr lang="en-US" sz="2200" b="0" i="0" baseline="0" dirty="0" err="1">
                <a:effectLst/>
                <a:latin typeface="+mj-lt"/>
                <a:ea typeface="+mj-ea"/>
                <a:cs typeface="+mj-cs"/>
                <a:sym typeface="Helvetica Neue"/>
              </a:rPr>
              <a:t>sự</a:t>
            </a:r>
            <a:r>
              <a:rPr lang="en-US" sz="2200" b="0" i="0" baseline="0" dirty="0">
                <a:effectLst/>
                <a:latin typeface="+mj-lt"/>
                <a:ea typeface="+mj-ea"/>
                <a:cs typeface="+mj-cs"/>
                <a:sym typeface="Helvetica Neue"/>
              </a:rPr>
              <a:t> </a:t>
            </a:r>
            <a:r>
              <a:rPr lang="vi-VN" sz="2200" b="0" i="0" dirty="0">
                <a:effectLst/>
                <a:latin typeface="+mj-lt"/>
                <a:ea typeface="+mj-ea"/>
                <a:cs typeface="+mj-cs"/>
                <a:sym typeface="Helvetica Neue"/>
              </a:rPr>
              <a:t>cụ thể và mục tiêu. Nếu bạn </a:t>
            </a:r>
            <a:r>
              <a:rPr lang="en-US" sz="2200" b="0" i="0" dirty="0" err="1">
                <a:effectLst/>
                <a:latin typeface="+mj-lt"/>
                <a:ea typeface="+mj-ea"/>
                <a:cs typeface="+mj-cs"/>
                <a:sym typeface="Helvetica Neue"/>
              </a:rPr>
              <a:t>chú</a:t>
            </a:r>
            <a:r>
              <a:rPr lang="en-US" sz="2200" b="0" i="0" baseline="0" dirty="0">
                <a:effectLst/>
                <a:latin typeface="+mj-lt"/>
                <a:ea typeface="+mj-ea"/>
                <a:cs typeface="+mj-cs"/>
                <a:sym typeface="Helvetica Neue"/>
              </a:rPr>
              <a:t> ý </a:t>
            </a:r>
            <a:r>
              <a:rPr lang="vi-VN" sz="2200" b="0" i="0" dirty="0">
                <a:effectLst/>
                <a:latin typeface="+mj-lt"/>
                <a:ea typeface="+mj-ea"/>
                <a:cs typeface="+mj-cs"/>
                <a:sym typeface="Helvetica Neue"/>
              </a:rPr>
              <a:t>từ đoạn đầu tiên mục tiêu ageLOC Me Core về 3 điều chính (khá </a:t>
            </a:r>
            <a:r>
              <a:rPr lang="en-US" sz="2200" b="0" i="0" dirty="0" err="1">
                <a:effectLst/>
                <a:latin typeface="+mj-lt"/>
                <a:ea typeface="+mj-ea"/>
                <a:cs typeface="+mj-cs"/>
                <a:sym typeface="Helvetica Neue"/>
              </a:rPr>
              <a:t>chung</a:t>
            </a:r>
            <a:r>
              <a:rPr lang="en-US" sz="2200" b="0" i="0" dirty="0">
                <a:effectLst/>
                <a:latin typeface="+mj-lt"/>
                <a:ea typeface="+mj-ea"/>
                <a:cs typeface="+mj-cs"/>
                <a:sym typeface="Helvetica Neue"/>
              </a:rPr>
              <a:t> </a:t>
            </a:r>
            <a:r>
              <a:rPr lang="vi-VN" sz="2200" b="0" i="0" dirty="0">
                <a:effectLst/>
                <a:latin typeface="+mj-lt"/>
                <a:ea typeface="+mj-ea"/>
                <a:cs typeface="+mj-cs"/>
                <a:sym typeface="Helvetica Neue"/>
              </a:rPr>
              <a:t>chung) trong khi </a:t>
            </a:r>
            <a:r>
              <a:rPr lang="en-US" sz="2200" b="0" i="0" dirty="0" err="1">
                <a:effectLst/>
                <a:latin typeface="+mj-lt"/>
                <a:ea typeface="+mj-ea"/>
                <a:cs typeface="+mj-cs"/>
                <a:sym typeface="Helvetica Neue"/>
              </a:rPr>
              <a:t>ageLOC</a:t>
            </a:r>
            <a:r>
              <a:rPr lang="en-US" sz="2200" b="0" i="0" dirty="0">
                <a:effectLst/>
                <a:latin typeface="+mj-lt"/>
                <a:ea typeface="+mj-ea"/>
                <a:cs typeface="+mj-cs"/>
                <a:sym typeface="Helvetica Neue"/>
              </a:rPr>
              <a:t> Me Full Customization Sets</a:t>
            </a:r>
            <a:r>
              <a:rPr lang="vi-VN" sz="2200" b="0" i="0" dirty="0">
                <a:effectLst/>
                <a:latin typeface="+mj-lt"/>
                <a:ea typeface="+mj-ea"/>
                <a:cs typeface="+mj-cs"/>
                <a:sym typeface="Helvetica Neue"/>
              </a:rPr>
              <a:t> đầy đủ về 12</a:t>
            </a:r>
            <a:r>
              <a:rPr lang="en-US" sz="2200" b="0" i="0" dirty="0">
                <a:effectLst/>
                <a:latin typeface="+mj-lt"/>
                <a:ea typeface="+mj-ea"/>
                <a:cs typeface="+mj-cs"/>
                <a:sym typeface="Helvetica Neue"/>
              </a:rPr>
              <a:t> </a:t>
            </a:r>
            <a:r>
              <a:rPr lang="en-US" sz="2200" b="0" i="0" dirty="0" err="1">
                <a:effectLst/>
                <a:latin typeface="+mj-lt"/>
                <a:ea typeface="+mj-ea"/>
                <a:cs typeface="+mj-cs"/>
                <a:sym typeface="Helvetica Neue"/>
              </a:rPr>
              <a:t>điều</a:t>
            </a:r>
            <a:r>
              <a:rPr lang="en-US" sz="2200" b="0" i="0" baseline="0" dirty="0">
                <a:effectLst/>
                <a:latin typeface="+mj-lt"/>
                <a:ea typeface="+mj-ea"/>
                <a:cs typeface="+mj-cs"/>
                <a:sym typeface="Helvetica Neue"/>
              </a:rPr>
              <a:t> </a:t>
            </a:r>
            <a:r>
              <a:rPr lang="vi-VN" sz="2200" b="0" i="0" dirty="0">
                <a:effectLst/>
                <a:latin typeface="+mj-lt"/>
                <a:ea typeface="+mj-ea"/>
                <a:cs typeface="+mj-cs"/>
                <a:sym typeface="Helvetica Neue"/>
              </a:rPr>
              <a:t>, trong đó phản ánh sự khác biệt về giá cả.</a:t>
            </a:r>
          </a:p>
        </p:txBody>
      </p:sp>
    </p:spTree>
    <p:extLst>
      <p:ext uri="{BB962C8B-B14F-4D97-AF65-F5344CB8AC3E}">
        <p14:creationId xmlns:p14="http://schemas.microsoft.com/office/powerpoint/2010/main" val="12159903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Và dĩ nhiên tất cả các sản phẩm của Nu Skin khác mà bạn biết và </a:t>
            </a:r>
            <a:r>
              <a:rPr lang="en-US" dirty="0" err="1"/>
              <a:t>yêu</a:t>
            </a:r>
            <a:r>
              <a:rPr lang="en-US" baseline="0" dirty="0"/>
              <a:t> </a:t>
            </a:r>
            <a:r>
              <a:rPr lang="en-US" baseline="0" dirty="0" err="1"/>
              <a:t>thích</a:t>
            </a:r>
            <a:r>
              <a:rPr lang="en-US" baseline="0" dirty="0"/>
              <a:t> </a:t>
            </a:r>
            <a:r>
              <a:rPr lang="vi-VN" dirty="0"/>
              <a:t>có thể phù hợp dễ dàng vào chế độ </a:t>
            </a:r>
            <a:r>
              <a:rPr lang="en-US" dirty="0" err="1"/>
              <a:t>chăm</a:t>
            </a:r>
            <a:r>
              <a:rPr lang="en-US" baseline="0" dirty="0"/>
              <a:t> </a:t>
            </a:r>
            <a:r>
              <a:rPr lang="en-US" baseline="0" dirty="0" err="1"/>
              <a:t>sóc</a:t>
            </a:r>
            <a:r>
              <a:rPr lang="en-US" baseline="0" dirty="0"/>
              <a:t> da </a:t>
            </a:r>
            <a:r>
              <a:rPr lang="vi-VN" dirty="0"/>
              <a:t>ageLOC </a:t>
            </a:r>
            <a:r>
              <a:rPr lang="en-US" dirty="0"/>
              <a:t>me</a:t>
            </a:r>
            <a:r>
              <a:rPr lang="vi-VN" dirty="0"/>
              <a:t> của bạn.</a:t>
            </a:r>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D4A3200F-BE82-7541-9916-BB675A61805E}" type="slidenum">
              <a:rPr lang="en-US" smtClean="0"/>
              <a:t>11</a:t>
            </a:fld>
            <a:endParaRPr lang="en-US"/>
          </a:p>
        </p:txBody>
      </p:sp>
    </p:spTree>
    <p:extLst>
      <p:ext uri="{BB962C8B-B14F-4D97-AF65-F5344CB8AC3E}">
        <p14:creationId xmlns:p14="http://schemas.microsoft.com/office/powerpoint/2010/main" val="12060670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fontScale="77500" lnSpcReduction="20000"/>
          </a:bodyPr>
          <a:lstStyle/>
          <a:p>
            <a:pPr marL="0" marR="0" indent="0" defTabSz="457200" eaLnBrk="1" fontAlgn="auto" latinLnBrk="0" hangingPunct="1">
              <a:lnSpc>
                <a:spcPct val="117999"/>
              </a:lnSpc>
              <a:spcBef>
                <a:spcPts val="0"/>
              </a:spcBef>
              <a:spcAft>
                <a:spcPts val="0"/>
              </a:spcAft>
              <a:buClrTx/>
              <a:buSzTx/>
              <a:buFontTx/>
              <a:buNone/>
              <a:tabLst/>
              <a:defRPr/>
            </a:pPr>
            <a:r>
              <a:rPr lang="vi-VN" sz="2400" dirty="0"/>
              <a:t>Chúng tôi bảo vệ sở hữu trí tuệ của chúng tôi. ageLOC </a:t>
            </a:r>
            <a:r>
              <a:rPr lang="en-US" sz="2400" dirty="0"/>
              <a:t>ME</a:t>
            </a:r>
            <a:r>
              <a:rPr lang="vi-VN" sz="2400" dirty="0"/>
              <a:t> sử dụng kỹ thuật đẳng cấp thế giới và là độc quyền của Nu Skin và chỉ </a:t>
            </a:r>
            <a:r>
              <a:rPr lang="en-US" sz="2400" dirty="0" err="1"/>
              <a:t>có</a:t>
            </a:r>
            <a:r>
              <a:rPr lang="en-US" sz="2400" baseline="0" dirty="0"/>
              <a:t> </a:t>
            </a:r>
            <a:r>
              <a:rPr lang="vi-VN" sz="2400" dirty="0"/>
              <a:t>BẠN có khả năng chia sẻ nó với thế giới. </a:t>
            </a:r>
            <a:r>
              <a:rPr lang="en-US" sz="2400" dirty="0"/>
              <a:t>K</a:t>
            </a:r>
            <a:r>
              <a:rPr lang="vi-VN" sz="2400" dirty="0"/>
              <a:t>hoa học ageLOC độc quyền của chúng tôi tự hào có 27 </a:t>
            </a:r>
            <a:r>
              <a:rPr lang="en-US" sz="2400" dirty="0" err="1"/>
              <a:t>bản</a:t>
            </a:r>
            <a:r>
              <a:rPr lang="en-US" sz="2400" baseline="0" dirty="0"/>
              <a:t> </a:t>
            </a:r>
            <a:r>
              <a:rPr lang="en-US" sz="2400" baseline="0" dirty="0" err="1"/>
              <a:t>quyền</a:t>
            </a:r>
            <a:r>
              <a:rPr lang="en-US" sz="2400" baseline="0" dirty="0"/>
              <a:t> </a:t>
            </a:r>
            <a:r>
              <a:rPr lang="vi-VN" sz="2400" dirty="0"/>
              <a:t>hoặc bằng sáng chế. Điều này có nghĩa là không có công ty nào trên thế giới có thể cung cấp </a:t>
            </a:r>
            <a:r>
              <a:rPr lang="en-US" sz="2400" dirty="0" err="1"/>
              <a:t>được</a:t>
            </a:r>
            <a:r>
              <a:rPr lang="en-US" sz="2400" baseline="0" dirty="0"/>
              <a:t> </a:t>
            </a:r>
            <a:r>
              <a:rPr lang="en-US" sz="2400" baseline="0" dirty="0" err="1"/>
              <a:t>một</a:t>
            </a:r>
            <a:r>
              <a:rPr lang="en-US" sz="2400" baseline="0" dirty="0"/>
              <a:t> </a:t>
            </a:r>
            <a:r>
              <a:rPr lang="vi-VN" sz="2400" dirty="0"/>
              <a:t>mức độ của sự đổi mới</a:t>
            </a:r>
            <a:r>
              <a:rPr lang="en-US" sz="2400" dirty="0"/>
              <a:t> </a:t>
            </a:r>
            <a:r>
              <a:rPr lang="en-US" sz="2400" dirty="0" err="1"/>
              <a:t>này</a:t>
            </a:r>
            <a:r>
              <a:rPr lang="vi-VN" sz="2400" dirty="0"/>
              <a:t>.</a:t>
            </a:r>
            <a:endParaRPr lang="en-US" sz="2400" dirty="0"/>
          </a:p>
          <a:p>
            <a:endParaRPr lang="en-US" sz="2400" dirty="0"/>
          </a:p>
          <a:p>
            <a:r>
              <a:rPr lang="en-US" sz="2400" baseline="0" dirty="0" err="1"/>
              <a:t>Và</a:t>
            </a:r>
            <a:r>
              <a:rPr lang="en-US" sz="2400" baseline="0" dirty="0"/>
              <a:t> </a:t>
            </a:r>
            <a:r>
              <a:rPr lang="en-US" sz="2400" baseline="0" dirty="0" err="1"/>
              <a:t>trong</a:t>
            </a:r>
            <a:r>
              <a:rPr lang="en-US" sz="2400" baseline="0" dirty="0"/>
              <a:t> </a:t>
            </a:r>
            <a:r>
              <a:rPr lang="en-US" sz="2400" baseline="0" dirty="0" err="1"/>
              <a:t>trường</a:t>
            </a:r>
            <a:r>
              <a:rPr lang="en-US" sz="2400" baseline="0" dirty="0"/>
              <a:t> </a:t>
            </a:r>
            <a:r>
              <a:rPr lang="en-US" sz="2400" baseline="0" dirty="0" err="1"/>
              <a:t>hợp</a:t>
            </a:r>
            <a:r>
              <a:rPr lang="en-US" sz="2400" baseline="0" dirty="0"/>
              <a:t> </a:t>
            </a:r>
            <a:r>
              <a:rPr lang="en-US" sz="2400" baseline="0" dirty="0" err="1"/>
              <a:t>bạn</a:t>
            </a:r>
            <a:r>
              <a:rPr lang="en-US" sz="2400" baseline="0" dirty="0"/>
              <a:t> </a:t>
            </a:r>
            <a:r>
              <a:rPr lang="en-US" sz="2400" baseline="0" dirty="0" err="1"/>
              <a:t>đang</a:t>
            </a:r>
            <a:r>
              <a:rPr lang="en-US" sz="2400" baseline="0" dirty="0"/>
              <a:t> </a:t>
            </a:r>
            <a:r>
              <a:rPr lang="en-US" sz="2400" baseline="0" dirty="0" err="1"/>
              <a:t>tự</a:t>
            </a:r>
            <a:r>
              <a:rPr lang="en-US" sz="2400" baseline="0" dirty="0"/>
              <a:t> </a:t>
            </a:r>
            <a:r>
              <a:rPr lang="en-US" sz="2400" baseline="0" dirty="0" err="1"/>
              <a:t>hỏi</a:t>
            </a:r>
            <a:r>
              <a:rPr lang="en-US" sz="2400" baseline="0" dirty="0"/>
              <a:t>, 5 </a:t>
            </a:r>
            <a:r>
              <a:rPr lang="en-US" sz="2400" baseline="0" dirty="0" err="1"/>
              <a:t>trong</a:t>
            </a:r>
            <a:r>
              <a:rPr lang="en-US" sz="2400" baseline="0" dirty="0"/>
              <a:t> </a:t>
            </a:r>
            <a:r>
              <a:rPr lang="en-US" sz="2400" baseline="0" dirty="0" err="1"/>
              <a:t>số</a:t>
            </a:r>
            <a:r>
              <a:rPr lang="en-US" sz="2400" baseline="0" dirty="0"/>
              <a:t> 27 </a:t>
            </a:r>
            <a:r>
              <a:rPr lang="en-US" sz="2400" baseline="0" dirty="0" err="1"/>
              <a:t>bản</a:t>
            </a:r>
            <a:r>
              <a:rPr lang="en-US" sz="2400" baseline="0" dirty="0"/>
              <a:t> </a:t>
            </a:r>
            <a:r>
              <a:rPr lang="en-US" sz="2400" baseline="0" dirty="0" err="1"/>
              <a:t>quyền</a:t>
            </a:r>
            <a:r>
              <a:rPr lang="en-US" sz="2400" baseline="0" dirty="0"/>
              <a:t> </a:t>
            </a:r>
            <a:r>
              <a:rPr lang="en-US" sz="2400" baseline="0" dirty="0" err="1"/>
              <a:t>bao</a:t>
            </a:r>
            <a:r>
              <a:rPr lang="en-US" sz="2400" baseline="0" dirty="0"/>
              <a:t> </a:t>
            </a:r>
            <a:r>
              <a:rPr lang="en-US" sz="2400" baseline="0" dirty="0" err="1"/>
              <a:t>gồm</a:t>
            </a:r>
            <a:r>
              <a:rPr lang="en-US" sz="2400" baseline="0" dirty="0"/>
              <a:t> </a:t>
            </a:r>
            <a:r>
              <a:rPr lang="vi-VN" sz="2400" baseline="0" dirty="0"/>
              <a:t>các cơ chế ageLOC Me để cung cấp dịch vụ chăm sóc da tùy chỉnh cho bạn.</a:t>
            </a:r>
            <a:endParaRPr lang="en-US" sz="2400" baseline="0" dirty="0"/>
          </a:p>
          <a:p>
            <a:endParaRPr lang="en-US" sz="2400" dirty="0"/>
          </a:p>
          <a:p>
            <a:pPr marL="0" marR="0" indent="0" defTabSz="457200" eaLnBrk="1" fontAlgn="auto" latinLnBrk="0" hangingPunct="1">
              <a:lnSpc>
                <a:spcPct val="117999"/>
              </a:lnSpc>
              <a:spcBef>
                <a:spcPts val="0"/>
              </a:spcBef>
              <a:spcAft>
                <a:spcPts val="0"/>
              </a:spcAft>
              <a:buClrTx/>
              <a:buSzTx/>
              <a:buFontTx/>
              <a:buNone/>
              <a:tabLst/>
              <a:defRPr/>
            </a:pPr>
            <a:endParaRPr lang="en-US" sz="2400" b="0" i="0" dirty="0"/>
          </a:p>
          <a:p>
            <a:endParaRPr lang="en-US" dirty="0"/>
          </a:p>
        </p:txBody>
      </p:sp>
    </p:spTree>
    <p:extLst>
      <p:ext uri="{BB962C8B-B14F-4D97-AF65-F5344CB8AC3E}">
        <p14:creationId xmlns:p14="http://schemas.microsoft.com/office/powerpoint/2010/main" val="4026840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fontScale="92500" lnSpcReduction="20000"/>
          </a:bodyPr>
          <a:lstStyle/>
          <a:p>
            <a:pPr marL="0" marR="0" indent="0" defTabSz="457200" eaLnBrk="1" fontAlgn="auto" latinLnBrk="0" hangingPunct="1">
              <a:lnSpc>
                <a:spcPct val="117999"/>
              </a:lnSpc>
              <a:spcBef>
                <a:spcPts val="0"/>
              </a:spcBef>
              <a:spcAft>
                <a:spcPts val="0"/>
              </a:spcAft>
              <a:buClrTx/>
              <a:buSzTx/>
              <a:buFontTx/>
              <a:buNone/>
              <a:tabLst/>
              <a:defRPr/>
            </a:pPr>
            <a:r>
              <a:rPr lang="vi-VN" sz="2000" b="0" i="0" dirty="0"/>
              <a:t>Chúng tôi quyết định thay đổi cảnh quan của ngành công nghiệp chăm sóc da và chúng tôi đầu tư thời gian, niềm đam mê, và các nguồn lực tài chính của chúng tôi để mang lại ageLOC </a:t>
            </a:r>
            <a:r>
              <a:rPr lang="en-US" sz="2000" b="0" i="0" dirty="0"/>
              <a:t>me</a:t>
            </a:r>
            <a:r>
              <a:rPr lang="vi-VN" sz="2000" b="0" i="0" dirty="0"/>
              <a:t> cho bạn và khách hàng của bạn. ageLOC </a:t>
            </a:r>
            <a:r>
              <a:rPr lang="en-US" sz="2000" b="0" i="0" dirty="0"/>
              <a:t>me</a:t>
            </a:r>
            <a:r>
              <a:rPr lang="vi-VN" sz="2000" b="0" i="0"/>
              <a:t> </a:t>
            </a:r>
            <a:r>
              <a:rPr lang="vi-VN" sz="2000" b="0" i="0" dirty="0"/>
              <a:t>đại diện cho các nỗ lực phát triển sản phẩm tham vọng nhất trong lịch sử của Nu Skin.</a:t>
            </a:r>
          </a:p>
          <a:p>
            <a:pPr marL="0" marR="0" indent="0" defTabSz="457200" eaLnBrk="1" fontAlgn="auto" latinLnBrk="0" hangingPunct="1">
              <a:lnSpc>
                <a:spcPct val="117999"/>
              </a:lnSpc>
              <a:spcBef>
                <a:spcPts val="0"/>
              </a:spcBef>
              <a:spcAft>
                <a:spcPts val="0"/>
              </a:spcAft>
              <a:buClrTx/>
              <a:buSzTx/>
              <a:buFontTx/>
              <a:buNone/>
              <a:tabLst/>
              <a:defRPr/>
            </a:pPr>
            <a:endParaRPr lang="vi-VN" sz="2000" b="0" i="0" dirty="0"/>
          </a:p>
          <a:p>
            <a:pPr marL="0" marR="0" indent="0" defTabSz="457200" eaLnBrk="1" fontAlgn="auto" latinLnBrk="0" hangingPunct="1">
              <a:lnSpc>
                <a:spcPct val="117999"/>
              </a:lnSpc>
              <a:spcBef>
                <a:spcPts val="0"/>
              </a:spcBef>
              <a:spcAft>
                <a:spcPts val="0"/>
              </a:spcAft>
              <a:buClrTx/>
              <a:buSzTx/>
              <a:buFontTx/>
              <a:buNone/>
              <a:tabLst/>
              <a:defRPr/>
            </a:pPr>
            <a:r>
              <a:rPr lang="vi-VN" sz="2000" b="0" i="0" dirty="0"/>
              <a:t>Sau nhiều năm nghiên cứu chuyên sâu và phát triển và đầu tư hơn $35 triệu, chúng tôi đã phát minh ra một hệ thống chăm sóc da với công thức sản phẩm </a:t>
            </a:r>
            <a:r>
              <a:rPr lang="en-US" sz="2000" b="0" i="0" dirty="0" err="1"/>
              <a:t>được</a:t>
            </a:r>
            <a:r>
              <a:rPr lang="en-US" sz="2000" b="0" i="0" baseline="0" dirty="0"/>
              <a:t> </a:t>
            </a:r>
            <a:r>
              <a:rPr lang="vi-VN" sz="2000" b="0" i="0" dirty="0"/>
              <a:t>tùy </a:t>
            </a:r>
            <a:r>
              <a:rPr lang="en-US" sz="2000" b="0" i="0" dirty="0" err="1"/>
              <a:t>chỉnh</a:t>
            </a:r>
            <a:r>
              <a:rPr lang="vi-VN" sz="2000" b="0" i="0" dirty="0"/>
              <a:t> </a:t>
            </a:r>
            <a:r>
              <a:rPr lang="en-US" sz="2000" b="0" i="0" dirty="0" err="1"/>
              <a:t>cho</a:t>
            </a:r>
            <a:r>
              <a:rPr lang="vi-VN" sz="2000" b="0" i="0" dirty="0"/>
              <a:t> bạn.</a:t>
            </a:r>
            <a:endParaRPr lang="en-US" dirty="0"/>
          </a:p>
        </p:txBody>
      </p:sp>
    </p:spTree>
    <p:extLst>
      <p:ext uri="{BB962C8B-B14F-4D97-AF65-F5344CB8AC3E}">
        <p14:creationId xmlns:p14="http://schemas.microsoft.com/office/powerpoint/2010/main" val="18334219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a:bodyPr>
          <a:lstStyle/>
          <a:p>
            <a:pPr marL="0" marR="0" indent="0" defTabSz="457200" eaLnBrk="1" fontAlgn="auto" latinLnBrk="0" hangingPunct="1">
              <a:lnSpc>
                <a:spcPct val="117999"/>
              </a:lnSpc>
              <a:spcBef>
                <a:spcPts val="0"/>
              </a:spcBef>
              <a:spcAft>
                <a:spcPts val="0"/>
              </a:spcAft>
              <a:buClrTx/>
              <a:buSzTx/>
              <a:buFontTx/>
              <a:buNone/>
              <a:tabLst/>
              <a:defRPr/>
            </a:pPr>
            <a:r>
              <a:rPr lang="vi-VN" sz="2400" baseline="0" dirty="0"/>
              <a:t>Không có gì giống như ageLOC </a:t>
            </a:r>
            <a:r>
              <a:rPr lang="en-US" sz="2400" baseline="0" dirty="0"/>
              <a:t>me</a:t>
            </a:r>
            <a:r>
              <a:rPr lang="vi-VN" sz="2400" baseline="0" dirty="0"/>
              <a:t> đã từng được thực hiện trước</a:t>
            </a:r>
            <a:r>
              <a:rPr lang="en-US" sz="2400" baseline="0" dirty="0"/>
              <a:t> </a:t>
            </a:r>
            <a:r>
              <a:rPr lang="en-US" sz="2400" baseline="0" dirty="0" err="1"/>
              <a:t>đó</a:t>
            </a:r>
            <a:r>
              <a:rPr lang="vi-VN" sz="2400" baseline="0" dirty="0"/>
              <a:t> và nó thực sự là một bước đột phá trong ngành công nghiệp làm đẹp. Cho đến nay, chúng tôi đã nhận được những giải thưởng về thiết kế và sáng tạo của chúng tôi.</a:t>
            </a:r>
            <a:endParaRPr lang="en-US" sz="2400" b="0" i="0" dirty="0"/>
          </a:p>
          <a:p>
            <a:endParaRPr lang="en-US" dirty="0"/>
          </a:p>
        </p:txBody>
      </p:sp>
    </p:spTree>
    <p:extLst>
      <p:ext uri="{BB962C8B-B14F-4D97-AF65-F5344CB8AC3E}">
        <p14:creationId xmlns:p14="http://schemas.microsoft.com/office/powerpoint/2010/main" val="1153860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16E6FC94-CC31-184D-BC7E-7CF70CBECD89}" type="slidenum">
              <a:rPr lang="en-US" smtClean="0">
                <a:solidFill>
                  <a:prstClr val="black"/>
                </a:solidFill>
                <a:latin typeface="Calibri"/>
                <a:ea typeface=""/>
                <a:cs typeface=""/>
              </a:rPr>
              <a:pPr/>
              <a:t>16</a:t>
            </a:fld>
            <a:endParaRPr lang="en-US">
              <a:solidFill>
                <a:prstClr val="black"/>
              </a:solidFill>
              <a:latin typeface="Calibri"/>
              <a:ea typeface=""/>
              <a:cs typeface=""/>
            </a:endParaRPr>
          </a:p>
        </p:txBody>
      </p:sp>
    </p:spTree>
    <p:extLst>
      <p:ext uri="{BB962C8B-B14F-4D97-AF65-F5344CB8AC3E}">
        <p14:creationId xmlns:p14="http://schemas.microsoft.com/office/powerpoint/2010/main" val="367366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16E6FC94-CC31-184D-BC7E-7CF70CBECD89}" type="slidenum">
              <a:rPr lang="en-US" smtClean="0">
                <a:solidFill>
                  <a:prstClr val="black"/>
                </a:solidFill>
                <a:latin typeface="Calibri"/>
                <a:ea typeface=""/>
                <a:cs typeface=""/>
              </a:rPr>
              <a:pPr/>
              <a:t>17</a:t>
            </a:fld>
            <a:endParaRPr lang="en-US">
              <a:solidFill>
                <a:prstClr val="black"/>
              </a:solidFill>
              <a:latin typeface="Calibri"/>
              <a:ea typeface=""/>
              <a:cs typeface=""/>
            </a:endParaRPr>
          </a:p>
        </p:txBody>
      </p:sp>
    </p:spTree>
    <p:extLst>
      <p:ext uri="{BB962C8B-B14F-4D97-AF65-F5344CB8AC3E}">
        <p14:creationId xmlns:p14="http://schemas.microsoft.com/office/powerpoint/2010/main" val="7810612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16E6FC94-CC31-184D-BC7E-7CF70CBECD89}" type="slidenum">
              <a:rPr lang="en-US" smtClean="0">
                <a:solidFill>
                  <a:prstClr val="black"/>
                </a:solidFill>
                <a:latin typeface="Calibri"/>
                <a:ea typeface=""/>
                <a:cs typeface=""/>
              </a:rPr>
              <a:pPr/>
              <a:t>18</a:t>
            </a:fld>
            <a:endParaRPr lang="en-US">
              <a:solidFill>
                <a:prstClr val="black"/>
              </a:solidFill>
              <a:latin typeface="Calibri"/>
              <a:ea typeface=""/>
              <a:cs typeface=""/>
            </a:endParaRPr>
          </a:p>
        </p:txBody>
      </p:sp>
    </p:spTree>
    <p:extLst>
      <p:ext uri="{BB962C8B-B14F-4D97-AF65-F5344CB8AC3E}">
        <p14:creationId xmlns:p14="http://schemas.microsoft.com/office/powerpoint/2010/main" val="356600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16E6FC94-CC31-184D-BC7E-7CF70CBECD89}" type="slidenum">
              <a:rPr lang="en-US" smtClean="0">
                <a:solidFill>
                  <a:prstClr val="black"/>
                </a:solidFill>
                <a:latin typeface="Calibri"/>
                <a:ea typeface=""/>
                <a:cs typeface=""/>
              </a:rPr>
              <a:pPr/>
              <a:t>19</a:t>
            </a:fld>
            <a:endParaRPr lang="en-US">
              <a:solidFill>
                <a:prstClr val="black"/>
              </a:solidFill>
              <a:latin typeface="Calibri"/>
              <a:ea typeface=""/>
              <a:cs typeface=""/>
            </a:endParaRPr>
          </a:p>
        </p:txBody>
      </p:sp>
    </p:spTree>
    <p:extLst>
      <p:ext uri="{BB962C8B-B14F-4D97-AF65-F5344CB8AC3E}">
        <p14:creationId xmlns:p14="http://schemas.microsoft.com/office/powerpoint/2010/main" val="272327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16E6FC94-CC31-184D-BC7E-7CF70CBECD89}" type="slidenum">
              <a:rPr lang="en-US" smtClean="0">
                <a:solidFill>
                  <a:prstClr val="black"/>
                </a:solidFill>
                <a:latin typeface="Calibri"/>
                <a:ea typeface=""/>
                <a:cs typeface=""/>
              </a:rPr>
              <a:pPr/>
              <a:t>20</a:t>
            </a:fld>
            <a:endParaRPr lang="en-US">
              <a:solidFill>
                <a:prstClr val="black"/>
              </a:solidFill>
              <a:latin typeface="Calibri"/>
              <a:ea typeface=""/>
              <a:cs typeface=""/>
            </a:endParaRPr>
          </a:p>
        </p:txBody>
      </p:sp>
    </p:spTree>
    <p:extLst>
      <p:ext uri="{BB962C8B-B14F-4D97-AF65-F5344CB8AC3E}">
        <p14:creationId xmlns:p14="http://schemas.microsoft.com/office/powerpoint/2010/main" val="620397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fontScale="62500" lnSpcReduction="20000"/>
          </a:bodyPr>
          <a:lstStyle/>
          <a:p>
            <a:pPr marL="0" marR="0" indent="0" defTabSz="457200" eaLnBrk="1" fontAlgn="auto" latinLnBrk="0" hangingPunct="1">
              <a:lnSpc>
                <a:spcPct val="117999"/>
              </a:lnSpc>
              <a:spcBef>
                <a:spcPts val="0"/>
              </a:spcBef>
              <a:spcAft>
                <a:spcPts val="0"/>
              </a:spcAft>
              <a:buClrTx/>
              <a:buSzTx/>
              <a:buFontTx/>
              <a:buNone/>
              <a:tabLst/>
              <a:defRPr/>
            </a:pPr>
            <a:r>
              <a:rPr lang="vi-VN" sz="2400" b="0" i="0" baseline="0" dirty="0"/>
              <a:t>Có hàng triệu sản phẩm trong ngành công nghiệp sắc đẹp toàn cầu. </a:t>
            </a:r>
            <a:r>
              <a:rPr lang="en-US" sz="2400" b="0" i="0" baseline="0" dirty="0" err="1"/>
              <a:t>Có</a:t>
            </a:r>
            <a:r>
              <a:rPr lang="en-US" sz="2400" b="0" i="0" baseline="0" dirty="0"/>
              <a:t> m</a:t>
            </a:r>
            <a:r>
              <a:rPr lang="vi-VN" sz="2400" b="0" i="0" baseline="0" dirty="0"/>
              <a:t>ột số người thực sự có tài </a:t>
            </a:r>
            <a:r>
              <a:rPr lang="en-US" sz="2400" b="0" i="0" baseline="0" dirty="0" err="1"/>
              <a:t>quản</a:t>
            </a:r>
            <a:r>
              <a:rPr lang="vi-VN" sz="2400" b="0" i="0" baseline="0" dirty="0"/>
              <a:t> lí </a:t>
            </a:r>
            <a:r>
              <a:rPr lang="en-US" sz="2400" b="0" i="0" baseline="0" dirty="0" err="1"/>
              <a:t>chế</a:t>
            </a:r>
            <a:r>
              <a:rPr lang="en-US" sz="2400" b="0" i="0" baseline="0" dirty="0"/>
              <a:t> </a:t>
            </a:r>
            <a:r>
              <a:rPr lang="en-US" sz="2400" b="0" i="0" baseline="0" dirty="0" err="1"/>
              <a:t>độ</a:t>
            </a:r>
            <a:r>
              <a:rPr lang="en-US" sz="2400" b="0" i="0" baseline="0" dirty="0"/>
              <a:t> </a:t>
            </a:r>
            <a:r>
              <a:rPr lang="en-US" sz="2400" b="0" i="0" baseline="0" dirty="0" err="1"/>
              <a:t>chăm</a:t>
            </a:r>
            <a:r>
              <a:rPr lang="en-US" sz="2400" b="0" i="0" baseline="0" dirty="0"/>
              <a:t> </a:t>
            </a:r>
            <a:r>
              <a:rPr lang="en-US" sz="2400" b="0" i="0" baseline="0" dirty="0" err="1"/>
              <a:t>sóc</a:t>
            </a:r>
            <a:r>
              <a:rPr lang="en-US" sz="2400" b="0" i="0" baseline="0" dirty="0"/>
              <a:t> da</a:t>
            </a:r>
            <a:r>
              <a:rPr lang="vi-VN" sz="2400" b="0" i="0" baseline="0" dirty="0"/>
              <a:t> riêng của họ và biết những gì họ muốn. Những người khác, tuy nhiên, đang bị </a:t>
            </a:r>
            <a:r>
              <a:rPr lang="en-US" sz="2400" b="0" i="0" baseline="0" dirty="0" err="1"/>
              <a:t>sợ</a:t>
            </a:r>
            <a:r>
              <a:rPr lang="en-US" sz="2400" b="0" i="0" baseline="0" dirty="0"/>
              <a:t> </a:t>
            </a:r>
            <a:r>
              <a:rPr lang="en-US" sz="2400" b="0" i="0" baseline="0" dirty="0" err="1"/>
              <a:t>hãi</a:t>
            </a:r>
            <a:r>
              <a:rPr lang="vi-VN" sz="2400" b="0" i="0" baseline="0" dirty="0"/>
              <a:t> </a:t>
            </a:r>
            <a:r>
              <a:rPr lang="en-US" sz="2400" b="0" i="0" baseline="0" dirty="0" err="1"/>
              <a:t>bởi</a:t>
            </a:r>
            <a:r>
              <a:rPr lang="en-US" sz="2400" b="0" i="0" baseline="0" dirty="0"/>
              <a:t> </a:t>
            </a:r>
            <a:r>
              <a:rPr lang="en-US" sz="2400" b="0" i="0" baseline="0" dirty="0" err="1"/>
              <a:t>việc</a:t>
            </a:r>
            <a:r>
              <a:rPr lang="en-US" sz="2400" b="0" i="0" baseline="0" dirty="0"/>
              <a:t> </a:t>
            </a:r>
            <a:r>
              <a:rPr lang="vi-VN" sz="2400" b="0" i="0" baseline="0" dirty="0"/>
              <a:t>chăm sóc da và có thể bị nhầm lẫn bởi tất cả các tùy chọn có sẵn. Họ có thể không biết điều gì là đúng cho họ. Đó là </a:t>
            </a:r>
            <a:r>
              <a:rPr lang="en-US" sz="2400" b="0" i="0" baseline="0" dirty="0" err="1"/>
              <a:t>điều</a:t>
            </a:r>
            <a:r>
              <a:rPr lang="en-US" sz="2400" b="0" i="0" baseline="0" dirty="0"/>
              <a:t> </a:t>
            </a:r>
            <a:r>
              <a:rPr lang="vi-VN" sz="2400" b="0" i="0" baseline="0" dirty="0"/>
              <a:t>tuyệt vời về ageLOC </a:t>
            </a:r>
            <a:r>
              <a:rPr lang="en-US" sz="2400" b="0" i="0" baseline="0" dirty="0"/>
              <a:t>me</a:t>
            </a:r>
            <a:r>
              <a:rPr lang="vi-VN" sz="2400" b="0" i="0" baseline="0" dirty="0"/>
              <a:t>. Thậm chí nếu bạn là một người mới </a:t>
            </a:r>
            <a:r>
              <a:rPr lang="en-US" sz="2400" b="0" i="0" baseline="0" dirty="0" err="1"/>
              <a:t>biết</a:t>
            </a:r>
            <a:r>
              <a:rPr lang="en-US" sz="2400" b="0" i="0" baseline="0" dirty="0"/>
              <a:t> </a:t>
            </a:r>
            <a:r>
              <a:rPr lang="en-US" sz="2400" b="0" i="0" baseline="0" dirty="0" err="1"/>
              <a:t>về</a:t>
            </a:r>
            <a:r>
              <a:rPr lang="en-US" sz="2400" b="0" i="0" baseline="0" dirty="0"/>
              <a:t> </a:t>
            </a:r>
            <a:r>
              <a:rPr lang="en-US" sz="2400" b="0" i="0" baseline="0" dirty="0" err="1"/>
              <a:t>việc</a:t>
            </a:r>
            <a:r>
              <a:rPr lang="en-US" sz="2400" b="0" i="0" baseline="0" dirty="0"/>
              <a:t> </a:t>
            </a:r>
            <a:r>
              <a:rPr lang="vi-VN" sz="2400" b="0" i="0" baseline="0" dirty="0"/>
              <a:t>chăm sóc da, bạn có thể dễ dàng tìm thấy một chế độ sẽ cung cấp những kết quả tốt nhất cho làn da của </a:t>
            </a:r>
            <a:r>
              <a:rPr lang="en-US" sz="2400" b="0" i="0" baseline="0" dirty="0" err="1"/>
              <a:t>mình</a:t>
            </a:r>
            <a:r>
              <a:rPr lang="vi-VN" sz="2400" b="0" i="0" baseline="0" dirty="0"/>
              <a:t>.</a:t>
            </a:r>
            <a:endParaRPr lang="en-US" sz="2400" b="0" i="0" baseline="0" dirty="0"/>
          </a:p>
          <a:p>
            <a:pPr marL="0" marR="0" indent="0" defTabSz="457200" eaLnBrk="1" fontAlgn="auto" latinLnBrk="0" hangingPunct="1">
              <a:lnSpc>
                <a:spcPct val="117999"/>
              </a:lnSpc>
              <a:spcBef>
                <a:spcPts val="0"/>
              </a:spcBef>
              <a:spcAft>
                <a:spcPts val="0"/>
              </a:spcAft>
              <a:buClrTx/>
              <a:buSzTx/>
              <a:buFontTx/>
              <a:buNone/>
              <a:tabLst/>
              <a:defRPr/>
            </a:pPr>
            <a:endParaRPr lang="en-US" sz="2400" b="0" i="0" baseline="0" dirty="0"/>
          </a:p>
          <a:p>
            <a:pPr marL="0" marR="0" indent="0" defTabSz="457200" eaLnBrk="1" fontAlgn="auto" latinLnBrk="0" hangingPunct="1">
              <a:lnSpc>
                <a:spcPct val="117999"/>
              </a:lnSpc>
              <a:spcBef>
                <a:spcPts val="0"/>
              </a:spcBef>
              <a:spcAft>
                <a:spcPts val="0"/>
              </a:spcAft>
              <a:buClrTx/>
              <a:buSzTx/>
              <a:buFontTx/>
              <a:buNone/>
              <a:tabLst/>
              <a:defRPr/>
            </a:pPr>
            <a:r>
              <a:rPr lang="en-US" sz="2400" b="0" i="0" baseline="0" dirty="0" err="1"/>
              <a:t>Với</a:t>
            </a:r>
            <a:r>
              <a:rPr lang="en-US" sz="2400" b="0" i="0" baseline="0" dirty="0"/>
              <a:t> </a:t>
            </a:r>
            <a:r>
              <a:rPr lang="en-US" sz="2400" b="0" i="0" baseline="0" dirty="0" err="1"/>
              <a:t>ageLOC</a:t>
            </a:r>
            <a:r>
              <a:rPr lang="en-US" sz="2400" b="0" i="0" baseline="0" dirty="0"/>
              <a:t> me, </a:t>
            </a:r>
            <a:r>
              <a:rPr lang="en-US" sz="2400" b="0" i="0" baseline="0" dirty="0" err="1"/>
              <a:t>bạn</a:t>
            </a:r>
            <a:r>
              <a:rPr lang="en-US" sz="2400" b="0" i="0" baseline="0" dirty="0"/>
              <a:t> </a:t>
            </a:r>
            <a:r>
              <a:rPr lang="en-US" sz="2400" b="0" i="0" baseline="0" dirty="0" err="1"/>
              <a:t>không</a:t>
            </a:r>
            <a:r>
              <a:rPr lang="en-US" sz="2400" b="0" i="0" baseline="0" dirty="0"/>
              <a:t> </a:t>
            </a:r>
            <a:r>
              <a:rPr lang="en-US" sz="2400" b="0" i="0" baseline="0" dirty="0" err="1"/>
              <a:t>cần</a:t>
            </a:r>
            <a:r>
              <a:rPr lang="en-US" sz="2400" b="0" i="0" baseline="0" dirty="0"/>
              <a:t> </a:t>
            </a:r>
            <a:r>
              <a:rPr lang="en-US" sz="2400" b="0" i="0" baseline="0" dirty="0" err="1"/>
              <a:t>phải</a:t>
            </a:r>
            <a:r>
              <a:rPr lang="en-US" sz="2400" b="0" i="0" baseline="0" dirty="0"/>
              <a:t> </a:t>
            </a:r>
            <a:r>
              <a:rPr lang="en-US" sz="2400" b="0" i="0" baseline="0" dirty="0" err="1"/>
              <a:t>chất</a:t>
            </a:r>
            <a:r>
              <a:rPr lang="en-US" sz="2400" b="0" i="0" baseline="0" dirty="0"/>
              <a:t> </a:t>
            </a:r>
            <a:r>
              <a:rPr lang="en-US" sz="2400" b="0" i="0" baseline="0" dirty="0" err="1"/>
              <a:t>đầy</a:t>
            </a:r>
            <a:r>
              <a:rPr lang="en-US" sz="2400" b="0" i="0" baseline="0" dirty="0"/>
              <a:t> </a:t>
            </a:r>
            <a:r>
              <a:rPr lang="en-US" sz="2400" b="0" i="0" baseline="0" dirty="0" err="1"/>
              <a:t>bàn</a:t>
            </a:r>
            <a:r>
              <a:rPr lang="en-US" sz="2400" b="0" i="0" baseline="0" dirty="0"/>
              <a:t> </a:t>
            </a:r>
            <a:r>
              <a:rPr lang="en-US" sz="2400" b="0" i="0" baseline="0" dirty="0" err="1"/>
              <a:t>trang</a:t>
            </a:r>
            <a:r>
              <a:rPr lang="en-US" sz="2400" b="0" i="0" baseline="0" dirty="0"/>
              <a:t> </a:t>
            </a:r>
            <a:r>
              <a:rPr lang="en-US" sz="2400" b="0" i="0" baseline="0" dirty="0" err="1"/>
              <a:t>điểm</a:t>
            </a:r>
            <a:r>
              <a:rPr lang="en-US" sz="2400" b="0" i="0" baseline="0" dirty="0"/>
              <a:t> hay </a:t>
            </a:r>
            <a:r>
              <a:rPr lang="en-US" sz="2400" b="0" i="0" baseline="0" dirty="0" err="1"/>
              <a:t>kệ</a:t>
            </a:r>
            <a:r>
              <a:rPr lang="en-US" sz="2400" b="0" i="0" baseline="0" dirty="0"/>
              <a:t> </a:t>
            </a:r>
            <a:r>
              <a:rPr lang="en-US" sz="2400" b="0" i="0" baseline="0" dirty="0" err="1"/>
              <a:t>tủ</a:t>
            </a:r>
            <a:r>
              <a:rPr lang="en-US" sz="2400" b="0" i="0" baseline="0" dirty="0"/>
              <a:t> </a:t>
            </a:r>
            <a:r>
              <a:rPr lang="en-US" sz="2400" b="0" i="0" baseline="0" dirty="0" err="1"/>
              <a:t>phòng</a:t>
            </a:r>
            <a:r>
              <a:rPr lang="en-US" sz="2400" b="0" i="0" baseline="0" dirty="0"/>
              <a:t> </a:t>
            </a:r>
            <a:r>
              <a:rPr lang="en-US" sz="2400" b="0" i="0" baseline="0" dirty="0" err="1"/>
              <a:t>tắm</a:t>
            </a:r>
            <a:r>
              <a:rPr lang="en-US" sz="2400" b="0" i="0" baseline="0" dirty="0"/>
              <a:t> </a:t>
            </a:r>
            <a:r>
              <a:rPr lang="en-US" sz="2400" b="0" i="0" baseline="0" dirty="0" err="1"/>
              <a:t>với</a:t>
            </a:r>
            <a:r>
              <a:rPr lang="en-US" sz="2400" b="0" i="0" baseline="0" dirty="0"/>
              <a:t> </a:t>
            </a:r>
            <a:r>
              <a:rPr lang="en-US" sz="2400" b="0" i="0" baseline="0" dirty="0" err="1"/>
              <a:t>hàng</a:t>
            </a:r>
            <a:r>
              <a:rPr lang="en-US" sz="2400" b="0" i="0" baseline="0" dirty="0"/>
              <a:t> </a:t>
            </a:r>
            <a:r>
              <a:rPr lang="en-US" sz="2400" b="0" i="0" baseline="0" dirty="0" err="1"/>
              <a:t>tá</a:t>
            </a:r>
            <a:r>
              <a:rPr lang="en-US" sz="2400" b="0" i="0" baseline="0" dirty="0"/>
              <a:t> chai, </a:t>
            </a:r>
            <a:r>
              <a:rPr lang="en-US" sz="2400" b="0" i="0" baseline="0" dirty="0" err="1"/>
              <a:t>hủ</a:t>
            </a:r>
            <a:r>
              <a:rPr lang="en-US" sz="2400" b="0" i="0" baseline="0" dirty="0"/>
              <a:t> </a:t>
            </a:r>
            <a:r>
              <a:rPr lang="en-US" sz="2400" b="0" i="0" baseline="0" dirty="0" err="1"/>
              <a:t>và</a:t>
            </a:r>
            <a:r>
              <a:rPr lang="en-US" sz="2400" b="0" i="0" baseline="0" dirty="0"/>
              <a:t> </a:t>
            </a:r>
            <a:r>
              <a:rPr lang="en-US" sz="2400" b="0" i="0" baseline="0" dirty="0" err="1"/>
              <a:t>tuýp</a:t>
            </a:r>
            <a:r>
              <a:rPr lang="en-US" sz="2400" b="0" i="0" baseline="0" dirty="0"/>
              <a:t> </a:t>
            </a:r>
            <a:r>
              <a:rPr lang="en-US" sz="2400" b="0" i="0" baseline="0" dirty="0" err="1"/>
              <a:t>kem</a:t>
            </a:r>
            <a:r>
              <a:rPr lang="en-US" sz="2400" b="0" i="0" baseline="0" dirty="0"/>
              <a:t>. </a:t>
            </a:r>
            <a:r>
              <a:rPr lang="en-US" sz="2400" b="0" i="0" baseline="0" dirty="0" err="1"/>
              <a:t>ageLOC</a:t>
            </a:r>
            <a:r>
              <a:rPr lang="en-US" sz="2400" b="0" i="0" baseline="0" dirty="0"/>
              <a:t> me </a:t>
            </a:r>
            <a:r>
              <a:rPr lang="en-US" sz="2400" b="0" i="0" baseline="0" dirty="0" err="1"/>
              <a:t>rất</a:t>
            </a:r>
            <a:r>
              <a:rPr lang="en-US" sz="2400" b="0" i="0" baseline="0" dirty="0"/>
              <a:t> </a:t>
            </a:r>
            <a:r>
              <a:rPr lang="en-US" sz="2400" b="0" i="0" baseline="0" dirty="0" err="1"/>
              <a:t>đơn</a:t>
            </a:r>
            <a:r>
              <a:rPr lang="en-US" sz="2400" b="0" i="0" baseline="0" dirty="0"/>
              <a:t> </a:t>
            </a:r>
            <a:r>
              <a:rPr lang="en-US" sz="2400" b="0" i="0" baseline="0" dirty="0" err="1"/>
              <a:t>giản</a:t>
            </a:r>
            <a:r>
              <a:rPr lang="en-US" sz="2400" b="0" i="0" baseline="0" dirty="0"/>
              <a:t>, </a:t>
            </a:r>
            <a:r>
              <a:rPr lang="en-US" sz="2400" b="0" i="0" baseline="0" dirty="0" err="1"/>
              <a:t>thuận</a:t>
            </a:r>
            <a:r>
              <a:rPr lang="en-US" sz="2400" b="0" i="0" baseline="0" dirty="0"/>
              <a:t> </a:t>
            </a:r>
            <a:r>
              <a:rPr lang="en-US" sz="2400" b="0" i="0" baseline="0" dirty="0" err="1"/>
              <a:t>tiện</a:t>
            </a:r>
            <a:r>
              <a:rPr lang="en-US" sz="2400" b="0" i="0" baseline="0" dirty="0"/>
              <a:t> </a:t>
            </a:r>
            <a:r>
              <a:rPr lang="en-US" sz="2400" b="0" i="0" baseline="0" dirty="0" err="1"/>
              <a:t>và</a:t>
            </a:r>
            <a:r>
              <a:rPr lang="en-US" sz="2400" b="0" i="0" baseline="0" dirty="0"/>
              <a:t> </a:t>
            </a:r>
            <a:r>
              <a:rPr lang="en-US" sz="2400" b="0" i="0" baseline="0" dirty="0" err="1"/>
              <a:t>dễ</a:t>
            </a:r>
            <a:r>
              <a:rPr lang="en-US" sz="2400" b="0" i="0" baseline="0" dirty="0"/>
              <a:t> </a:t>
            </a:r>
            <a:r>
              <a:rPr lang="en-US" sz="2400" b="0" i="0" baseline="0" dirty="0" err="1"/>
              <a:t>sử</a:t>
            </a:r>
            <a:r>
              <a:rPr lang="en-US" sz="2400" b="0" i="0" baseline="0" dirty="0"/>
              <a:t> </a:t>
            </a:r>
            <a:r>
              <a:rPr lang="en-US" sz="2400" b="0" i="0" baseline="0" dirty="0" err="1"/>
              <a:t>dụng</a:t>
            </a:r>
            <a:endParaRPr lang="en-US" sz="2400" b="0" i="0" dirty="0"/>
          </a:p>
        </p:txBody>
      </p:sp>
    </p:spTree>
    <p:extLst>
      <p:ext uri="{BB962C8B-B14F-4D97-AF65-F5344CB8AC3E}">
        <p14:creationId xmlns:p14="http://schemas.microsoft.com/office/powerpoint/2010/main" val="3691533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57D3406E-E48F-4A7E-8073-B69554759DDB}" type="slidenum">
              <a:rPr lang="en-US" smtClean="0"/>
              <a:t>21</a:t>
            </a:fld>
            <a:endParaRPr lang="en-US"/>
          </a:p>
        </p:txBody>
      </p:sp>
    </p:spTree>
    <p:extLst>
      <p:ext uri="{BB962C8B-B14F-4D97-AF65-F5344CB8AC3E}">
        <p14:creationId xmlns:p14="http://schemas.microsoft.com/office/powerpoint/2010/main" val="6023061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a:bodyPr>
          <a:lstStyle/>
          <a:p>
            <a:endParaRPr lang="en-US" sz="2400" baseline="0" dirty="0"/>
          </a:p>
        </p:txBody>
      </p:sp>
    </p:spTree>
    <p:extLst>
      <p:ext uri="{BB962C8B-B14F-4D97-AF65-F5344CB8AC3E}">
        <p14:creationId xmlns:p14="http://schemas.microsoft.com/office/powerpoint/2010/main" val="291734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a:bodyPr>
          <a:lstStyle/>
          <a:p>
            <a:pPr marL="0" marR="0" indent="0" defTabSz="457200" eaLnBrk="1" fontAlgn="auto" latinLnBrk="0" hangingPunct="1">
              <a:lnSpc>
                <a:spcPct val="117999"/>
              </a:lnSpc>
              <a:spcBef>
                <a:spcPts val="0"/>
              </a:spcBef>
              <a:spcAft>
                <a:spcPts val="0"/>
              </a:spcAft>
              <a:buClrTx/>
              <a:buSzTx/>
              <a:buFontTx/>
              <a:buNone/>
              <a:tabLst/>
              <a:defRPr/>
            </a:pPr>
            <a:endParaRPr lang="en-US" sz="2400" b="0" i="0" dirty="0"/>
          </a:p>
        </p:txBody>
      </p:sp>
    </p:spTree>
    <p:extLst>
      <p:ext uri="{BB962C8B-B14F-4D97-AF65-F5344CB8AC3E}">
        <p14:creationId xmlns:p14="http://schemas.microsoft.com/office/powerpoint/2010/main" val="405976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err="1">
                <a:solidFill>
                  <a:schemeClr val="tx1">
                    <a:lumMod val="50000"/>
                    <a:lumOff val="50000"/>
                  </a:schemeClr>
                </a:solidFill>
              </a:rPr>
              <a:t>Sự</a:t>
            </a:r>
            <a:r>
              <a:rPr lang="en-US" baseline="0" dirty="0">
                <a:solidFill>
                  <a:schemeClr val="tx1">
                    <a:lumMod val="50000"/>
                    <a:lumOff val="50000"/>
                  </a:schemeClr>
                </a:solidFill>
              </a:rPr>
              <a:t> </a:t>
            </a:r>
            <a:r>
              <a:rPr lang="en-US" baseline="0" dirty="0" err="1">
                <a:solidFill>
                  <a:schemeClr val="tx1">
                    <a:lumMod val="50000"/>
                    <a:lumOff val="50000"/>
                  </a:schemeClr>
                </a:solidFill>
              </a:rPr>
              <a:t>luân</a:t>
            </a:r>
            <a:r>
              <a:rPr lang="en-US" baseline="0" dirty="0">
                <a:solidFill>
                  <a:schemeClr val="tx1">
                    <a:lumMod val="50000"/>
                    <a:lumOff val="50000"/>
                  </a:schemeClr>
                </a:solidFill>
              </a:rPr>
              <a:t> </a:t>
            </a:r>
            <a:r>
              <a:rPr lang="en-US" baseline="0" dirty="0" err="1">
                <a:solidFill>
                  <a:schemeClr val="tx1">
                    <a:lumMod val="50000"/>
                    <a:lumOff val="50000"/>
                  </a:schemeClr>
                </a:solidFill>
              </a:rPr>
              <a:t>chuyển</a:t>
            </a:r>
            <a:r>
              <a:rPr lang="en-US" baseline="0" dirty="0">
                <a:solidFill>
                  <a:schemeClr val="tx1">
                    <a:lumMod val="50000"/>
                    <a:lumOff val="50000"/>
                  </a:schemeClr>
                </a:solidFill>
              </a:rPr>
              <a:t> </a:t>
            </a:r>
            <a:r>
              <a:rPr lang="en-US" baseline="0" dirty="0" err="1">
                <a:solidFill>
                  <a:schemeClr val="tx1">
                    <a:lumMod val="50000"/>
                    <a:lumOff val="50000"/>
                  </a:schemeClr>
                </a:solidFill>
              </a:rPr>
              <a:t>tế</a:t>
            </a:r>
            <a:r>
              <a:rPr lang="en-US" baseline="0" dirty="0">
                <a:solidFill>
                  <a:schemeClr val="tx1">
                    <a:lumMod val="50000"/>
                    <a:lumOff val="50000"/>
                  </a:schemeClr>
                </a:solidFill>
              </a:rPr>
              <a:t> </a:t>
            </a:r>
            <a:r>
              <a:rPr lang="en-US" baseline="0" dirty="0" err="1">
                <a:solidFill>
                  <a:schemeClr val="tx1">
                    <a:lumMod val="50000"/>
                    <a:lumOff val="50000"/>
                  </a:schemeClr>
                </a:solidFill>
              </a:rPr>
              <a:t>bào</a:t>
            </a:r>
            <a:endParaRPr lang="en-US" dirty="0">
              <a:solidFill>
                <a:schemeClr val="tx1">
                  <a:lumMod val="50000"/>
                  <a:lumOff val="50000"/>
                </a:schemeClr>
              </a:solidFill>
            </a:endParaRPr>
          </a:p>
          <a:p>
            <a:pPr marL="209352" lvl="1" indent="0">
              <a:buNone/>
            </a:pPr>
            <a:r>
              <a:rPr lang="en-US" sz="1400" dirty="0" err="1">
                <a:solidFill>
                  <a:schemeClr val="tx1">
                    <a:lumMod val="50000"/>
                    <a:lumOff val="50000"/>
                  </a:schemeClr>
                </a:solidFill>
              </a:rPr>
              <a:t>ageLOC</a:t>
            </a:r>
            <a:r>
              <a:rPr lang="en-US" sz="1400" dirty="0">
                <a:solidFill>
                  <a:schemeClr val="tx1">
                    <a:lumMod val="50000"/>
                    <a:lumOff val="50000"/>
                  </a:schemeClr>
                </a:solidFill>
              </a:rPr>
              <a:t> Me</a:t>
            </a:r>
            <a:r>
              <a:rPr lang="en-US" sz="1400" baseline="0" dirty="0">
                <a:solidFill>
                  <a:schemeClr val="tx1">
                    <a:lumMod val="50000"/>
                    <a:lumOff val="50000"/>
                  </a:schemeClr>
                </a:solidFill>
              </a:rPr>
              <a:t> serum </a:t>
            </a:r>
            <a:r>
              <a:rPr lang="en-US" sz="1400" baseline="0" dirty="0" err="1">
                <a:solidFill>
                  <a:schemeClr val="tx1">
                    <a:lumMod val="50000"/>
                    <a:lumOff val="50000"/>
                  </a:schemeClr>
                </a:solidFill>
              </a:rPr>
              <a:t>được</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điều</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chế</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chuyên</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biệt</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nhằm</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giúp</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cải</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thiện</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sự</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luân</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chuyển</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tế</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bào</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để</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hoàn</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thiện</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kết</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cấu</a:t>
            </a:r>
            <a:r>
              <a:rPr lang="en-US" sz="1400" baseline="0" dirty="0">
                <a:solidFill>
                  <a:schemeClr val="tx1">
                    <a:lumMod val="50000"/>
                    <a:lumOff val="50000"/>
                  </a:schemeClr>
                </a:solidFill>
              </a:rPr>
              <a:t> da, </a:t>
            </a:r>
            <a:r>
              <a:rPr lang="en-US" sz="1400" baseline="0" dirty="0" err="1">
                <a:solidFill>
                  <a:schemeClr val="tx1">
                    <a:lumMod val="50000"/>
                    <a:lumOff val="50000"/>
                  </a:schemeClr>
                </a:solidFill>
              </a:rPr>
              <a:t>giảm</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thiểu</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sự</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xuất</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hiện</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của</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lỗ</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chân</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lông</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và</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làm</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lộ</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ra</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làn</a:t>
            </a:r>
            <a:r>
              <a:rPr lang="en-US" sz="1400" baseline="0" dirty="0">
                <a:solidFill>
                  <a:schemeClr val="tx1">
                    <a:lumMod val="50000"/>
                    <a:lumOff val="50000"/>
                  </a:schemeClr>
                </a:solidFill>
              </a:rPr>
              <a:t> da </a:t>
            </a:r>
            <a:r>
              <a:rPr lang="en-US" sz="1400" baseline="0" dirty="0" err="1">
                <a:solidFill>
                  <a:schemeClr val="tx1">
                    <a:lumMod val="50000"/>
                    <a:lumOff val="50000"/>
                  </a:schemeClr>
                </a:solidFill>
              </a:rPr>
              <a:t>mềm</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mượt</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hơn</a:t>
            </a:r>
            <a:r>
              <a:rPr lang="en-US" sz="1400" baseline="0" dirty="0">
                <a:solidFill>
                  <a:schemeClr val="tx1">
                    <a:lumMod val="50000"/>
                    <a:lumOff val="50000"/>
                  </a:schemeClr>
                </a:solidFill>
              </a:rPr>
              <a:t> – </a:t>
            </a:r>
            <a:r>
              <a:rPr lang="en-US" sz="1400" baseline="0" dirty="0" err="1">
                <a:solidFill>
                  <a:schemeClr val="tx1">
                    <a:lumMod val="50000"/>
                    <a:lumOff val="50000"/>
                  </a:schemeClr>
                </a:solidFill>
              </a:rPr>
              <a:t>cho</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bạn</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một</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vẻ</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ngoài</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trẻ</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trung</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hơn</a:t>
            </a:r>
            <a:endParaRPr lang="en-US" sz="1400" dirty="0">
              <a:solidFill>
                <a:schemeClr val="tx1">
                  <a:lumMod val="50000"/>
                  <a:lumOff val="50000"/>
                </a:schemeClr>
              </a:solidFill>
            </a:endParaRPr>
          </a:p>
          <a:p>
            <a:pPr marL="209352" lvl="1" indent="0">
              <a:buNone/>
            </a:pPr>
            <a:endParaRPr lang="en-US" sz="1400" dirty="0">
              <a:solidFill>
                <a:schemeClr val="tx1">
                  <a:lumMod val="50000"/>
                  <a:lumOff val="50000"/>
                </a:schemeClr>
              </a:solidFill>
            </a:endParaRPr>
          </a:p>
          <a:p>
            <a:pPr marL="0" indent="0">
              <a:buNone/>
            </a:pPr>
            <a:r>
              <a:rPr lang="en-US" dirty="0" err="1">
                <a:solidFill>
                  <a:schemeClr val="tx1">
                    <a:lumMod val="50000"/>
                    <a:lumOff val="50000"/>
                  </a:schemeClr>
                </a:solidFill>
              </a:rPr>
              <a:t>Sự</a:t>
            </a:r>
            <a:r>
              <a:rPr lang="en-US" baseline="0" dirty="0">
                <a:solidFill>
                  <a:schemeClr val="tx1">
                    <a:lumMod val="50000"/>
                    <a:lumOff val="50000"/>
                  </a:schemeClr>
                </a:solidFill>
              </a:rPr>
              <a:t> </a:t>
            </a:r>
            <a:r>
              <a:rPr lang="en-US" baseline="0" dirty="0" err="1">
                <a:solidFill>
                  <a:schemeClr val="tx1">
                    <a:lumMod val="50000"/>
                    <a:lumOff val="50000"/>
                  </a:schemeClr>
                </a:solidFill>
              </a:rPr>
              <a:t>tăng</a:t>
            </a:r>
            <a:r>
              <a:rPr lang="en-US" baseline="0" dirty="0">
                <a:solidFill>
                  <a:schemeClr val="tx1">
                    <a:lumMod val="50000"/>
                    <a:lumOff val="50000"/>
                  </a:schemeClr>
                </a:solidFill>
              </a:rPr>
              <a:t> </a:t>
            </a:r>
            <a:r>
              <a:rPr lang="en-US" baseline="0" dirty="0" err="1">
                <a:solidFill>
                  <a:schemeClr val="tx1">
                    <a:lumMod val="50000"/>
                    <a:lumOff val="50000"/>
                  </a:schemeClr>
                </a:solidFill>
              </a:rPr>
              <a:t>sắc</a:t>
            </a:r>
            <a:r>
              <a:rPr lang="en-US" baseline="0" dirty="0">
                <a:solidFill>
                  <a:schemeClr val="tx1">
                    <a:lumMod val="50000"/>
                    <a:lumOff val="50000"/>
                  </a:schemeClr>
                </a:solidFill>
              </a:rPr>
              <a:t> </a:t>
            </a:r>
            <a:r>
              <a:rPr lang="en-US" baseline="0" dirty="0" err="1">
                <a:solidFill>
                  <a:schemeClr val="tx1">
                    <a:lumMod val="50000"/>
                    <a:lumOff val="50000"/>
                  </a:schemeClr>
                </a:solidFill>
              </a:rPr>
              <a:t>tố</a:t>
            </a:r>
            <a:endParaRPr lang="en-US" dirty="0">
              <a:solidFill>
                <a:schemeClr val="tx1">
                  <a:lumMod val="50000"/>
                  <a:lumOff val="50000"/>
                </a:schemeClr>
              </a:solidFill>
            </a:endParaRPr>
          </a:p>
          <a:p>
            <a:pPr marL="211336" marR="0" lvl="1" indent="-1984" defTabSz="457200" eaLnBrk="1" fontAlgn="auto" latinLnBrk="0" hangingPunct="1">
              <a:lnSpc>
                <a:spcPct val="117999"/>
              </a:lnSpc>
              <a:spcBef>
                <a:spcPts val="0"/>
              </a:spcBef>
              <a:spcAft>
                <a:spcPts val="0"/>
              </a:spcAft>
              <a:buClrTx/>
              <a:buSzTx/>
              <a:buFontTx/>
              <a:buNone/>
              <a:tabLst/>
              <a:defRPr/>
            </a:pPr>
            <a:r>
              <a:rPr lang="en-US" sz="1400" dirty="0" err="1">
                <a:solidFill>
                  <a:schemeClr val="tx1">
                    <a:lumMod val="50000"/>
                    <a:lumOff val="50000"/>
                  </a:schemeClr>
                </a:solidFill>
              </a:rPr>
              <a:t>ageLOC</a:t>
            </a:r>
            <a:r>
              <a:rPr lang="en-US" sz="1400" dirty="0">
                <a:solidFill>
                  <a:schemeClr val="tx1">
                    <a:lumMod val="50000"/>
                    <a:lumOff val="50000"/>
                  </a:schemeClr>
                </a:solidFill>
              </a:rPr>
              <a:t> Me</a:t>
            </a:r>
            <a:r>
              <a:rPr lang="en-US" sz="1400" baseline="0" dirty="0">
                <a:solidFill>
                  <a:schemeClr val="tx1">
                    <a:lumMod val="50000"/>
                    <a:lumOff val="50000"/>
                  </a:schemeClr>
                </a:solidFill>
              </a:rPr>
              <a:t> serum </a:t>
            </a:r>
            <a:r>
              <a:rPr lang="en-US" sz="1400" baseline="0" dirty="0" err="1">
                <a:solidFill>
                  <a:schemeClr val="tx1">
                    <a:lumMod val="50000"/>
                    <a:lumOff val="50000"/>
                  </a:schemeClr>
                </a:solidFill>
              </a:rPr>
              <a:t>được</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điều</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chế</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chuyên</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biệt</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nhằm</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ngăn</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ngừa</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những</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dấu</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hiệu</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của</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sự</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tăng</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sắc</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tố</a:t>
            </a:r>
            <a:r>
              <a:rPr lang="en-US" sz="1400" baseline="0" dirty="0">
                <a:solidFill>
                  <a:schemeClr val="tx1">
                    <a:lumMod val="50000"/>
                    <a:lumOff val="50000"/>
                  </a:schemeClr>
                </a:solidFill>
              </a:rPr>
              <a:t> da </a:t>
            </a:r>
            <a:r>
              <a:rPr lang="en-US" sz="1400" baseline="0" dirty="0" err="1">
                <a:solidFill>
                  <a:schemeClr val="tx1">
                    <a:lumMod val="50000"/>
                    <a:lumOff val="50000"/>
                  </a:schemeClr>
                </a:solidFill>
              </a:rPr>
              <a:t>và</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đồi</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mồi</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làm</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lộ</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ra</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làn</a:t>
            </a:r>
            <a:r>
              <a:rPr lang="en-US" sz="1400" baseline="0" dirty="0">
                <a:solidFill>
                  <a:schemeClr val="tx1">
                    <a:lumMod val="50000"/>
                    <a:lumOff val="50000"/>
                  </a:schemeClr>
                </a:solidFill>
              </a:rPr>
              <a:t> da </a:t>
            </a:r>
            <a:r>
              <a:rPr lang="en-US" sz="1400" baseline="0" dirty="0" err="1">
                <a:solidFill>
                  <a:schemeClr val="tx1">
                    <a:lumMod val="50000"/>
                    <a:lumOff val="50000"/>
                  </a:schemeClr>
                </a:solidFill>
              </a:rPr>
              <a:t>rạng</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ngời</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đều</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đặn</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hơn</a:t>
            </a:r>
            <a:r>
              <a:rPr lang="en-US" sz="1400" baseline="0" dirty="0">
                <a:solidFill>
                  <a:schemeClr val="tx1">
                    <a:lumMod val="50000"/>
                    <a:lumOff val="50000"/>
                  </a:schemeClr>
                </a:solidFill>
              </a:rPr>
              <a:t> - </a:t>
            </a:r>
            <a:r>
              <a:rPr lang="en-US" sz="1400" baseline="0" dirty="0" err="1">
                <a:solidFill>
                  <a:schemeClr val="tx1">
                    <a:lumMod val="50000"/>
                    <a:lumOff val="50000"/>
                  </a:schemeClr>
                </a:solidFill>
              </a:rPr>
              <a:t>cho</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bạn</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một</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vẻ</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ngoài</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trẻ</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trung</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hơn</a:t>
            </a:r>
            <a:r>
              <a:rPr lang="en-US" sz="1400" baseline="0" dirty="0">
                <a:solidFill>
                  <a:schemeClr val="tx1">
                    <a:lumMod val="50000"/>
                    <a:lumOff val="50000"/>
                  </a:schemeClr>
                </a:solidFill>
              </a:rPr>
              <a:t>.</a:t>
            </a:r>
            <a:endParaRPr lang="en-US" sz="1400" dirty="0">
              <a:solidFill>
                <a:schemeClr val="tx1">
                  <a:lumMod val="50000"/>
                  <a:lumOff val="50000"/>
                </a:schemeClr>
              </a:solidFill>
            </a:endParaRPr>
          </a:p>
          <a:p>
            <a:pPr marL="211336" lvl="1" indent="-1984">
              <a:buNone/>
            </a:pPr>
            <a:endParaRPr lang="en-US" sz="1400" dirty="0">
              <a:solidFill>
                <a:schemeClr val="tx1">
                  <a:lumMod val="50000"/>
                  <a:lumOff val="50000"/>
                </a:schemeClr>
              </a:solidFill>
            </a:endParaRPr>
          </a:p>
          <a:p>
            <a:pPr marL="0" indent="0">
              <a:buNone/>
            </a:pPr>
            <a:r>
              <a:rPr lang="en-US" dirty="0" err="1">
                <a:solidFill>
                  <a:schemeClr val="tx1">
                    <a:lumMod val="50000"/>
                    <a:lumOff val="50000"/>
                  </a:schemeClr>
                </a:solidFill>
              </a:rPr>
              <a:t>Nếp</a:t>
            </a:r>
            <a:r>
              <a:rPr lang="en-US" baseline="0" dirty="0">
                <a:solidFill>
                  <a:schemeClr val="tx1">
                    <a:lumMod val="50000"/>
                    <a:lumOff val="50000"/>
                  </a:schemeClr>
                </a:solidFill>
              </a:rPr>
              <a:t> </a:t>
            </a:r>
            <a:r>
              <a:rPr lang="en-US" baseline="0" dirty="0" err="1">
                <a:solidFill>
                  <a:schemeClr val="tx1">
                    <a:lumMod val="50000"/>
                    <a:lumOff val="50000"/>
                  </a:schemeClr>
                </a:solidFill>
              </a:rPr>
              <a:t>nhăn</a:t>
            </a:r>
            <a:r>
              <a:rPr lang="en-US" baseline="0" dirty="0">
                <a:solidFill>
                  <a:schemeClr val="tx1">
                    <a:lumMod val="50000"/>
                    <a:lumOff val="50000"/>
                  </a:schemeClr>
                </a:solidFill>
              </a:rPr>
              <a:t>/</a:t>
            </a:r>
            <a:r>
              <a:rPr lang="en-US" baseline="0" dirty="0" err="1">
                <a:solidFill>
                  <a:schemeClr val="tx1">
                    <a:lumMod val="50000"/>
                    <a:lumOff val="50000"/>
                  </a:schemeClr>
                </a:solidFill>
              </a:rPr>
              <a:t>sự</a:t>
            </a:r>
            <a:r>
              <a:rPr lang="en-US" baseline="0" dirty="0">
                <a:solidFill>
                  <a:schemeClr val="tx1">
                    <a:lumMod val="50000"/>
                    <a:lumOff val="50000"/>
                  </a:schemeClr>
                </a:solidFill>
              </a:rPr>
              <a:t> </a:t>
            </a:r>
            <a:r>
              <a:rPr lang="en-US" baseline="0" dirty="0" err="1">
                <a:solidFill>
                  <a:schemeClr val="tx1">
                    <a:lumMod val="50000"/>
                    <a:lumOff val="50000"/>
                  </a:schemeClr>
                </a:solidFill>
              </a:rPr>
              <a:t>săn</a:t>
            </a:r>
            <a:r>
              <a:rPr lang="en-US" baseline="0" dirty="0">
                <a:solidFill>
                  <a:schemeClr val="tx1">
                    <a:lumMod val="50000"/>
                    <a:lumOff val="50000"/>
                  </a:schemeClr>
                </a:solidFill>
              </a:rPr>
              <a:t> </a:t>
            </a:r>
            <a:r>
              <a:rPr lang="en-US" baseline="0" dirty="0" err="1">
                <a:solidFill>
                  <a:schemeClr val="tx1">
                    <a:lumMod val="50000"/>
                    <a:lumOff val="50000"/>
                  </a:schemeClr>
                </a:solidFill>
              </a:rPr>
              <a:t>chắc</a:t>
            </a:r>
            <a:endParaRPr lang="en-US" dirty="0">
              <a:solidFill>
                <a:schemeClr val="tx1">
                  <a:lumMod val="50000"/>
                  <a:lumOff val="50000"/>
                </a:schemeClr>
              </a:solidFill>
            </a:endParaRPr>
          </a:p>
          <a:p>
            <a:pPr marL="209352" marR="0" lvl="1" indent="0" defTabSz="457200" eaLnBrk="1" fontAlgn="auto" latinLnBrk="0" hangingPunct="1">
              <a:lnSpc>
                <a:spcPct val="117999"/>
              </a:lnSpc>
              <a:spcBef>
                <a:spcPts val="0"/>
              </a:spcBef>
              <a:spcAft>
                <a:spcPts val="0"/>
              </a:spcAft>
              <a:buClrTx/>
              <a:buSzTx/>
              <a:buFontTx/>
              <a:buNone/>
              <a:tabLst/>
              <a:defRPr/>
            </a:pPr>
            <a:r>
              <a:rPr lang="en-US" sz="1400" dirty="0" err="1">
                <a:solidFill>
                  <a:schemeClr val="tx1">
                    <a:lumMod val="50000"/>
                    <a:lumOff val="50000"/>
                  </a:schemeClr>
                </a:solidFill>
              </a:rPr>
              <a:t>ageLOC</a:t>
            </a:r>
            <a:r>
              <a:rPr lang="en-US" sz="1400" dirty="0">
                <a:solidFill>
                  <a:schemeClr val="tx1">
                    <a:lumMod val="50000"/>
                    <a:lumOff val="50000"/>
                  </a:schemeClr>
                </a:solidFill>
              </a:rPr>
              <a:t> Me</a:t>
            </a:r>
            <a:r>
              <a:rPr lang="en-US" sz="1400" baseline="0" dirty="0">
                <a:solidFill>
                  <a:schemeClr val="tx1">
                    <a:lumMod val="50000"/>
                    <a:lumOff val="50000"/>
                  </a:schemeClr>
                </a:solidFill>
              </a:rPr>
              <a:t> serum </a:t>
            </a:r>
            <a:r>
              <a:rPr lang="en-US" sz="1400" baseline="0" dirty="0" err="1">
                <a:solidFill>
                  <a:schemeClr val="tx1">
                    <a:lumMod val="50000"/>
                    <a:lumOff val="50000"/>
                  </a:schemeClr>
                </a:solidFill>
              </a:rPr>
              <a:t>được</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điều</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chế</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chuyên</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biệt</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nhằm</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cải</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thiện</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sự</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xuất</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hiện</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của</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các</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nếp</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nhăn</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và</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chảy</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xệ</a:t>
            </a:r>
            <a:r>
              <a:rPr lang="en-US" sz="1400" baseline="0" dirty="0">
                <a:solidFill>
                  <a:schemeClr val="tx1">
                    <a:lumMod val="50000"/>
                    <a:lumOff val="50000"/>
                  </a:schemeClr>
                </a:solidFill>
              </a:rPr>
              <a:t> - </a:t>
            </a:r>
            <a:r>
              <a:rPr lang="en-US" sz="1400" baseline="0" dirty="0" err="1">
                <a:solidFill>
                  <a:schemeClr val="tx1">
                    <a:lumMod val="50000"/>
                    <a:lumOff val="50000"/>
                  </a:schemeClr>
                </a:solidFill>
              </a:rPr>
              <a:t>cho</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bạn</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một</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vẻ</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ngoài</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trẻ</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trung</a:t>
            </a:r>
            <a:r>
              <a:rPr lang="en-US" sz="1400" baseline="0" dirty="0">
                <a:solidFill>
                  <a:schemeClr val="tx1">
                    <a:lumMod val="50000"/>
                    <a:lumOff val="50000"/>
                  </a:schemeClr>
                </a:solidFill>
              </a:rPr>
              <a:t> </a:t>
            </a:r>
            <a:r>
              <a:rPr lang="en-US" sz="1400" baseline="0" dirty="0" err="1">
                <a:solidFill>
                  <a:schemeClr val="tx1">
                    <a:lumMod val="50000"/>
                    <a:lumOff val="50000"/>
                  </a:schemeClr>
                </a:solidFill>
              </a:rPr>
              <a:t>hơn</a:t>
            </a:r>
            <a:r>
              <a:rPr lang="en-US" sz="1400" baseline="0" dirty="0">
                <a:solidFill>
                  <a:schemeClr val="tx1">
                    <a:lumMod val="50000"/>
                    <a:lumOff val="50000"/>
                  </a:schemeClr>
                </a:solidFill>
              </a:rPr>
              <a:t>.</a:t>
            </a:r>
            <a:endParaRPr lang="en-US" sz="1400" dirty="0">
              <a:solidFill>
                <a:schemeClr val="tx1">
                  <a:lumMod val="50000"/>
                  <a:lumOff val="50000"/>
                </a:schemeClr>
              </a:solidFill>
            </a:endParaRPr>
          </a:p>
          <a:p>
            <a:pPr marL="209352" lvl="1" indent="0">
              <a:buNone/>
            </a:pPr>
            <a:endParaRPr lang="en-US" sz="1400" dirty="0">
              <a:solidFill>
                <a:schemeClr val="tx1">
                  <a:lumMod val="50000"/>
                  <a:lumOff val="50000"/>
                </a:schemeClr>
              </a:solidFill>
            </a:endParaRPr>
          </a:p>
          <a:p>
            <a:endParaRPr lang="en-US" dirty="0"/>
          </a:p>
        </p:txBody>
      </p:sp>
    </p:spTree>
    <p:extLst>
      <p:ext uri="{BB962C8B-B14F-4D97-AF65-F5344CB8AC3E}">
        <p14:creationId xmlns:p14="http://schemas.microsoft.com/office/powerpoint/2010/main" val="1570756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fontScale="92500" lnSpcReduction="20000"/>
          </a:bodyPr>
          <a:lstStyle/>
          <a:p>
            <a:r>
              <a:rPr lang="vi-VN" dirty="0"/>
              <a:t>Được thiết kế với tuỳ biến trong tâm trí, chúng tôi đã tách các sản phẩm "điều trị" thành ba huyết thanh riêng biệt. </a:t>
            </a:r>
            <a:r>
              <a:rPr lang="en-US" dirty="0"/>
              <a:t>P</a:t>
            </a:r>
            <a:r>
              <a:rPr lang="vi-VN" dirty="0"/>
              <a:t>hương pháp mới này cho phép ba serum nhắm mục tiêu với các thành phần tập trung vào mối quan tâm da đặc biệt </a:t>
            </a:r>
            <a:r>
              <a:rPr lang="en-US" dirty="0" err="1"/>
              <a:t>được</a:t>
            </a:r>
            <a:r>
              <a:rPr lang="en-US" baseline="0" dirty="0"/>
              <a:t> </a:t>
            </a:r>
            <a:r>
              <a:rPr lang="vi-VN" dirty="0"/>
              <a:t>kết hợp trước khi sử dụng. Vì vậy, nó không chỉ cho phép tùy biến, </a:t>
            </a:r>
            <a:r>
              <a:rPr lang="en-US" dirty="0" err="1"/>
              <a:t>mà</a:t>
            </a:r>
            <a:r>
              <a:rPr lang="en-US" baseline="0" dirty="0"/>
              <a:t> </a:t>
            </a:r>
            <a:r>
              <a:rPr lang="en-US" baseline="0" dirty="0" err="1"/>
              <a:t>còn</a:t>
            </a:r>
            <a:r>
              <a:rPr lang="en-US" baseline="0" dirty="0"/>
              <a:t> </a:t>
            </a:r>
            <a:r>
              <a:rPr lang="vi-VN" dirty="0"/>
              <a:t>cho phép một mảng lớn của các thành phần chủ chốt có khả năng</a:t>
            </a:r>
            <a:r>
              <a:rPr lang="en-US" dirty="0"/>
              <a:t> </a:t>
            </a:r>
            <a:r>
              <a:rPr lang="vi-VN" dirty="0"/>
              <a:t>ở các nồng độ cao hơn so với những gì chúng ta có thể dễ dàng xây dựng </a:t>
            </a:r>
            <a:r>
              <a:rPr lang="en-US" dirty="0" err="1"/>
              <a:t>trong</a:t>
            </a:r>
            <a:r>
              <a:rPr lang="vi-VN" dirty="0"/>
              <a:t> một sản phẩm duy nhất. Điều này </a:t>
            </a:r>
            <a:r>
              <a:rPr lang="en-US" dirty="0" err="1"/>
              <a:t>mang</a:t>
            </a:r>
            <a:r>
              <a:rPr lang="vi-VN" dirty="0"/>
              <a:t> đến một sản phẩm tốt hơn cho bạn.</a:t>
            </a:r>
            <a:endParaRPr lang="en-US" dirty="0"/>
          </a:p>
        </p:txBody>
      </p:sp>
    </p:spTree>
    <p:extLst>
      <p:ext uri="{BB962C8B-B14F-4D97-AF65-F5344CB8AC3E}">
        <p14:creationId xmlns:p14="http://schemas.microsoft.com/office/powerpoint/2010/main" val="825490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fontScale="92500" lnSpcReduction="10000"/>
          </a:bodyPr>
          <a:lstStyle/>
          <a:p>
            <a:pPr marL="0" marR="0" indent="0" algn="l" defTabSz="463784" rtl="0" eaLnBrk="1" fontAlgn="auto" latinLnBrk="0" hangingPunct="1">
              <a:lnSpc>
                <a:spcPct val="100000"/>
              </a:lnSpc>
              <a:spcBef>
                <a:spcPts val="0"/>
              </a:spcBef>
              <a:spcAft>
                <a:spcPts val="0"/>
              </a:spcAft>
              <a:buClrTx/>
              <a:buSzTx/>
              <a:buFontTx/>
              <a:buNone/>
              <a:tabLst/>
              <a:defRPr/>
            </a:pPr>
            <a:r>
              <a:rPr lang="en-US" sz="2400" dirty="0" err="1">
                <a:solidFill>
                  <a:srgbClr val="FF0000"/>
                </a:solidFill>
              </a:rPr>
              <a:t>Có</a:t>
            </a:r>
            <a:r>
              <a:rPr lang="en-US" sz="2400" baseline="0" dirty="0">
                <a:solidFill>
                  <a:srgbClr val="FF0000"/>
                </a:solidFill>
              </a:rPr>
              <a:t> </a:t>
            </a:r>
            <a:r>
              <a:rPr lang="en-US" sz="2400" baseline="0" dirty="0" err="1">
                <a:solidFill>
                  <a:srgbClr val="FF0000"/>
                </a:solidFill>
              </a:rPr>
              <a:t>nhiều</a:t>
            </a:r>
            <a:r>
              <a:rPr lang="en-US" sz="2400" baseline="0" dirty="0">
                <a:solidFill>
                  <a:srgbClr val="FF0000"/>
                </a:solidFill>
              </a:rPr>
              <a:t> </a:t>
            </a:r>
            <a:r>
              <a:rPr lang="en-US" sz="2400" baseline="0" dirty="0" err="1">
                <a:solidFill>
                  <a:srgbClr val="FF0000"/>
                </a:solidFill>
              </a:rPr>
              <a:t>người</a:t>
            </a:r>
            <a:r>
              <a:rPr lang="en-US" sz="2400" baseline="0" dirty="0">
                <a:solidFill>
                  <a:srgbClr val="FF0000"/>
                </a:solidFill>
              </a:rPr>
              <a:t> </a:t>
            </a:r>
            <a:r>
              <a:rPr lang="en-US" sz="2400" baseline="0" dirty="0" err="1">
                <a:solidFill>
                  <a:srgbClr val="FF0000"/>
                </a:solidFill>
              </a:rPr>
              <a:t>nói</a:t>
            </a:r>
            <a:r>
              <a:rPr lang="en-US" sz="2400" baseline="0" dirty="0">
                <a:solidFill>
                  <a:srgbClr val="FF0000"/>
                </a:solidFill>
              </a:rPr>
              <a:t> </a:t>
            </a:r>
            <a:r>
              <a:rPr lang="en-US" sz="2400" baseline="0" dirty="0" err="1">
                <a:solidFill>
                  <a:srgbClr val="FF0000"/>
                </a:solidFill>
              </a:rPr>
              <a:t>thiết</a:t>
            </a:r>
            <a:r>
              <a:rPr lang="en-US" sz="2400" baseline="0" dirty="0">
                <a:solidFill>
                  <a:srgbClr val="FF0000"/>
                </a:solidFill>
              </a:rPr>
              <a:t> </a:t>
            </a:r>
            <a:r>
              <a:rPr lang="en-US" sz="2400" baseline="0" dirty="0" err="1">
                <a:solidFill>
                  <a:srgbClr val="FF0000"/>
                </a:solidFill>
              </a:rPr>
              <a:t>bị</a:t>
            </a:r>
            <a:r>
              <a:rPr lang="en-US" sz="2400" baseline="0" dirty="0">
                <a:solidFill>
                  <a:srgbClr val="FF0000"/>
                </a:solidFill>
              </a:rPr>
              <a:t> </a:t>
            </a:r>
            <a:r>
              <a:rPr lang="en-US" sz="2400" baseline="0" dirty="0" err="1">
                <a:solidFill>
                  <a:srgbClr val="FF0000"/>
                </a:solidFill>
              </a:rPr>
              <a:t>này</a:t>
            </a:r>
            <a:r>
              <a:rPr lang="en-US" sz="2400" baseline="0" dirty="0">
                <a:solidFill>
                  <a:srgbClr val="FF0000"/>
                </a:solidFill>
              </a:rPr>
              <a:t> </a:t>
            </a:r>
            <a:r>
              <a:rPr lang="en-US" sz="2400" baseline="0" dirty="0" err="1">
                <a:solidFill>
                  <a:srgbClr val="FF0000"/>
                </a:solidFill>
              </a:rPr>
              <a:t>tuyệt</a:t>
            </a:r>
            <a:r>
              <a:rPr lang="en-US" sz="2400" baseline="0" dirty="0">
                <a:solidFill>
                  <a:srgbClr val="FF0000"/>
                </a:solidFill>
              </a:rPr>
              <a:t> </a:t>
            </a:r>
            <a:r>
              <a:rPr lang="en-US" sz="2400" baseline="0" dirty="0" err="1">
                <a:solidFill>
                  <a:srgbClr val="FF0000"/>
                </a:solidFill>
              </a:rPr>
              <a:t>vời</a:t>
            </a:r>
            <a:r>
              <a:rPr lang="en-US" sz="2400" baseline="0" dirty="0">
                <a:solidFill>
                  <a:srgbClr val="FF0000"/>
                </a:solidFill>
              </a:rPr>
              <a:t>, </a:t>
            </a:r>
            <a:r>
              <a:rPr lang="en-US" sz="2400" baseline="0" dirty="0" err="1">
                <a:solidFill>
                  <a:srgbClr val="FF0000"/>
                </a:solidFill>
              </a:rPr>
              <a:t>nhưng</a:t>
            </a:r>
            <a:r>
              <a:rPr lang="en-US" sz="2400" baseline="0" dirty="0">
                <a:solidFill>
                  <a:srgbClr val="FF0000"/>
                </a:solidFill>
              </a:rPr>
              <a:t> </a:t>
            </a:r>
            <a:r>
              <a:rPr lang="en-US" sz="2400" baseline="0" dirty="0" err="1">
                <a:solidFill>
                  <a:srgbClr val="FF0000"/>
                </a:solidFill>
              </a:rPr>
              <a:t>điều</a:t>
            </a:r>
            <a:r>
              <a:rPr lang="en-US" sz="2400" baseline="0" dirty="0">
                <a:solidFill>
                  <a:srgbClr val="FF0000"/>
                </a:solidFill>
              </a:rPr>
              <a:t> </a:t>
            </a:r>
            <a:r>
              <a:rPr lang="en-US" sz="2400" baseline="0" dirty="0" err="1">
                <a:solidFill>
                  <a:srgbClr val="FF0000"/>
                </a:solidFill>
              </a:rPr>
              <a:t>gì</a:t>
            </a:r>
            <a:r>
              <a:rPr lang="en-US" sz="2400" baseline="0" dirty="0">
                <a:solidFill>
                  <a:srgbClr val="FF0000"/>
                </a:solidFill>
              </a:rPr>
              <a:t> </a:t>
            </a:r>
            <a:r>
              <a:rPr lang="en-US" sz="2400" baseline="0" dirty="0" err="1">
                <a:solidFill>
                  <a:srgbClr val="FF0000"/>
                </a:solidFill>
              </a:rPr>
              <a:t>thật</a:t>
            </a:r>
            <a:r>
              <a:rPr lang="en-US" sz="2400" baseline="0" dirty="0">
                <a:solidFill>
                  <a:srgbClr val="FF0000"/>
                </a:solidFill>
              </a:rPr>
              <a:t> </a:t>
            </a:r>
            <a:r>
              <a:rPr lang="en-US" sz="2400" baseline="0" dirty="0" err="1">
                <a:solidFill>
                  <a:srgbClr val="FF0000"/>
                </a:solidFill>
              </a:rPr>
              <a:t>sự</a:t>
            </a:r>
            <a:r>
              <a:rPr lang="en-US" sz="2400" baseline="0" dirty="0">
                <a:solidFill>
                  <a:srgbClr val="FF0000"/>
                </a:solidFill>
              </a:rPr>
              <a:t> </a:t>
            </a:r>
            <a:r>
              <a:rPr lang="en-US" sz="2400" baseline="0" dirty="0" err="1">
                <a:solidFill>
                  <a:srgbClr val="FF0000"/>
                </a:solidFill>
              </a:rPr>
              <a:t>đang</a:t>
            </a:r>
            <a:r>
              <a:rPr lang="en-US" sz="2400" baseline="0" dirty="0">
                <a:solidFill>
                  <a:srgbClr val="FF0000"/>
                </a:solidFill>
              </a:rPr>
              <a:t> </a:t>
            </a:r>
            <a:r>
              <a:rPr lang="en-US" sz="2400" baseline="0" dirty="0" err="1">
                <a:solidFill>
                  <a:srgbClr val="FF0000"/>
                </a:solidFill>
              </a:rPr>
              <a:t>diễn</a:t>
            </a:r>
            <a:r>
              <a:rPr lang="en-US" sz="2400" baseline="0" dirty="0">
                <a:solidFill>
                  <a:srgbClr val="FF0000"/>
                </a:solidFill>
              </a:rPr>
              <a:t> </a:t>
            </a:r>
            <a:r>
              <a:rPr lang="en-US" sz="2400" baseline="0" dirty="0" err="1">
                <a:solidFill>
                  <a:srgbClr val="FF0000"/>
                </a:solidFill>
              </a:rPr>
              <a:t>ra</a:t>
            </a:r>
            <a:r>
              <a:rPr lang="en-US" sz="2400" baseline="0" dirty="0">
                <a:solidFill>
                  <a:srgbClr val="FF0000"/>
                </a:solidFill>
              </a:rPr>
              <a:t> </a:t>
            </a:r>
            <a:r>
              <a:rPr lang="en-US" sz="2400" baseline="0" dirty="0" err="1">
                <a:solidFill>
                  <a:srgbClr val="FF0000"/>
                </a:solidFill>
              </a:rPr>
              <a:t>bên</a:t>
            </a:r>
            <a:r>
              <a:rPr lang="en-US" sz="2400" baseline="0" dirty="0">
                <a:solidFill>
                  <a:srgbClr val="FF0000"/>
                </a:solidFill>
              </a:rPr>
              <a:t> </a:t>
            </a:r>
            <a:r>
              <a:rPr lang="en-US" sz="2400" baseline="0" dirty="0" err="1">
                <a:solidFill>
                  <a:srgbClr val="FF0000"/>
                </a:solidFill>
              </a:rPr>
              <a:t>trong</a:t>
            </a:r>
            <a:r>
              <a:rPr lang="en-US" sz="2400" baseline="0" dirty="0">
                <a:solidFill>
                  <a:srgbClr val="FF0000"/>
                </a:solidFill>
              </a:rPr>
              <a:t> </a:t>
            </a:r>
            <a:r>
              <a:rPr lang="en-US" sz="2400" baseline="0" dirty="0" err="1">
                <a:solidFill>
                  <a:srgbClr val="FF0000"/>
                </a:solidFill>
              </a:rPr>
              <a:t>thiết</a:t>
            </a:r>
            <a:r>
              <a:rPr lang="en-US" sz="2400" baseline="0" dirty="0">
                <a:solidFill>
                  <a:srgbClr val="FF0000"/>
                </a:solidFill>
              </a:rPr>
              <a:t> </a:t>
            </a:r>
            <a:r>
              <a:rPr lang="en-US" sz="2400" baseline="0" dirty="0" err="1">
                <a:solidFill>
                  <a:srgbClr val="FF0000"/>
                </a:solidFill>
              </a:rPr>
              <a:t>bị</a:t>
            </a:r>
            <a:r>
              <a:rPr lang="en-US" sz="2400" baseline="0" dirty="0">
                <a:solidFill>
                  <a:srgbClr val="FF0000"/>
                </a:solidFill>
              </a:rPr>
              <a:t> </a:t>
            </a:r>
            <a:r>
              <a:rPr lang="en-US" sz="2400" baseline="0" dirty="0" err="1">
                <a:solidFill>
                  <a:srgbClr val="FF0000"/>
                </a:solidFill>
              </a:rPr>
              <a:t>này</a:t>
            </a:r>
            <a:r>
              <a:rPr lang="en-US" sz="2400" baseline="0" dirty="0">
                <a:solidFill>
                  <a:srgbClr val="FF0000"/>
                </a:solidFill>
              </a:rPr>
              <a:t>? </a:t>
            </a:r>
            <a:r>
              <a:rPr lang="en-US" sz="2400" baseline="0" dirty="0" err="1">
                <a:solidFill>
                  <a:srgbClr val="FF0000"/>
                </a:solidFill>
              </a:rPr>
              <a:t>Bằng</a:t>
            </a:r>
            <a:r>
              <a:rPr lang="en-US" sz="2400" baseline="0" dirty="0">
                <a:solidFill>
                  <a:srgbClr val="FF0000"/>
                </a:solidFill>
              </a:rPr>
              <a:t> </a:t>
            </a:r>
            <a:r>
              <a:rPr lang="en-US" sz="2400" baseline="0" dirty="0" err="1">
                <a:solidFill>
                  <a:srgbClr val="FF0000"/>
                </a:solidFill>
              </a:rPr>
              <a:t>cách</a:t>
            </a:r>
            <a:r>
              <a:rPr lang="en-US" sz="2400" baseline="0" dirty="0">
                <a:solidFill>
                  <a:srgbClr val="FF0000"/>
                </a:solidFill>
              </a:rPr>
              <a:t> </a:t>
            </a:r>
            <a:r>
              <a:rPr lang="en-US" sz="2400" baseline="0" dirty="0" err="1">
                <a:solidFill>
                  <a:srgbClr val="FF0000"/>
                </a:solidFill>
              </a:rPr>
              <a:t>nào</a:t>
            </a:r>
            <a:r>
              <a:rPr lang="en-US" sz="2400" baseline="0" dirty="0">
                <a:solidFill>
                  <a:srgbClr val="FF0000"/>
                </a:solidFill>
              </a:rPr>
              <a:t> </a:t>
            </a:r>
            <a:r>
              <a:rPr lang="en-US" sz="2400" baseline="0" dirty="0" err="1">
                <a:solidFill>
                  <a:srgbClr val="FF0000"/>
                </a:solidFill>
              </a:rPr>
              <a:t>chúng</a:t>
            </a:r>
            <a:r>
              <a:rPr lang="en-US" sz="2400" baseline="0" dirty="0">
                <a:solidFill>
                  <a:srgbClr val="FF0000"/>
                </a:solidFill>
              </a:rPr>
              <a:t> </a:t>
            </a:r>
            <a:r>
              <a:rPr lang="en-US" sz="2400" baseline="0" dirty="0" err="1">
                <a:solidFill>
                  <a:srgbClr val="FF0000"/>
                </a:solidFill>
              </a:rPr>
              <a:t>tôi</a:t>
            </a:r>
            <a:r>
              <a:rPr lang="en-US" sz="2400" baseline="0" dirty="0">
                <a:solidFill>
                  <a:srgbClr val="FF0000"/>
                </a:solidFill>
              </a:rPr>
              <a:t> </a:t>
            </a:r>
            <a:r>
              <a:rPr lang="en-US" sz="2400" baseline="0" dirty="0" err="1">
                <a:solidFill>
                  <a:srgbClr val="FF0000"/>
                </a:solidFill>
              </a:rPr>
              <a:t>có</a:t>
            </a:r>
            <a:r>
              <a:rPr lang="en-US" sz="2400" baseline="0" dirty="0">
                <a:solidFill>
                  <a:srgbClr val="FF0000"/>
                </a:solidFill>
              </a:rPr>
              <a:t> </a:t>
            </a:r>
            <a:r>
              <a:rPr lang="en-US" sz="2400" baseline="0" dirty="0" err="1">
                <a:solidFill>
                  <a:srgbClr val="FF0000"/>
                </a:solidFill>
              </a:rPr>
              <a:t>thể</a:t>
            </a:r>
            <a:r>
              <a:rPr lang="en-US" sz="2400" baseline="0" dirty="0">
                <a:solidFill>
                  <a:srgbClr val="FF0000"/>
                </a:solidFill>
              </a:rPr>
              <a:t> </a:t>
            </a:r>
            <a:r>
              <a:rPr lang="en-US" sz="2400" baseline="0" dirty="0" err="1">
                <a:solidFill>
                  <a:srgbClr val="FF0000"/>
                </a:solidFill>
              </a:rPr>
              <a:t>cung</a:t>
            </a:r>
            <a:r>
              <a:rPr lang="en-US" sz="2400" baseline="0" dirty="0">
                <a:solidFill>
                  <a:srgbClr val="FF0000"/>
                </a:solidFill>
              </a:rPr>
              <a:t> </a:t>
            </a:r>
            <a:r>
              <a:rPr lang="en-US" sz="2400" baseline="0" dirty="0" err="1">
                <a:solidFill>
                  <a:srgbClr val="FF0000"/>
                </a:solidFill>
              </a:rPr>
              <a:t>cấp</a:t>
            </a:r>
            <a:r>
              <a:rPr lang="en-US" sz="2400" baseline="0" dirty="0">
                <a:solidFill>
                  <a:srgbClr val="FF0000"/>
                </a:solidFill>
              </a:rPr>
              <a:t> </a:t>
            </a:r>
            <a:r>
              <a:rPr lang="en-US" sz="2400" baseline="0" dirty="0" err="1">
                <a:solidFill>
                  <a:srgbClr val="FF0000"/>
                </a:solidFill>
              </a:rPr>
              <a:t>những</a:t>
            </a:r>
            <a:r>
              <a:rPr lang="en-US" sz="2400" baseline="0" dirty="0">
                <a:solidFill>
                  <a:srgbClr val="FF0000"/>
                </a:solidFill>
              </a:rPr>
              <a:t> </a:t>
            </a:r>
            <a:r>
              <a:rPr lang="en-US" sz="2400" baseline="0" dirty="0" err="1">
                <a:solidFill>
                  <a:srgbClr val="FF0000"/>
                </a:solidFill>
              </a:rPr>
              <a:t>thành</a:t>
            </a:r>
            <a:r>
              <a:rPr lang="en-US" sz="2400" baseline="0" dirty="0">
                <a:solidFill>
                  <a:srgbClr val="FF0000"/>
                </a:solidFill>
              </a:rPr>
              <a:t> </a:t>
            </a:r>
            <a:r>
              <a:rPr lang="en-US" sz="2400" baseline="0" dirty="0" err="1">
                <a:solidFill>
                  <a:srgbClr val="FF0000"/>
                </a:solidFill>
              </a:rPr>
              <a:t>phần</a:t>
            </a:r>
            <a:r>
              <a:rPr lang="en-US" sz="2400" baseline="0" dirty="0">
                <a:solidFill>
                  <a:srgbClr val="FF0000"/>
                </a:solidFill>
              </a:rPr>
              <a:t> </a:t>
            </a:r>
            <a:r>
              <a:rPr lang="en-US" sz="2400" baseline="0" dirty="0" err="1">
                <a:solidFill>
                  <a:srgbClr val="FF0000"/>
                </a:solidFill>
              </a:rPr>
              <a:t>tốt</a:t>
            </a:r>
            <a:r>
              <a:rPr lang="en-US" sz="2400" baseline="0" dirty="0">
                <a:solidFill>
                  <a:srgbClr val="FF0000"/>
                </a:solidFill>
              </a:rPr>
              <a:t> </a:t>
            </a:r>
            <a:r>
              <a:rPr lang="en-US" sz="2400" baseline="0" dirty="0" err="1">
                <a:solidFill>
                  <a:srgbClr val="FF0000"/>
                </a:solidFill>
              </a:rPr>
              <a:t>hơn</a:t>
            </a:r>
            <a:r>
              <a:rPr lang="en-US" sz="2400" baseline="0" dirty="0">
                <a:solidFill>
                  <a:srgbClr val="FF0000"/>
                </a:solidFill>
              </a:rPr>
              <a:t> </a:t>
            </a:r>
            <a:r>
              <a:rPr lang="en-US" sz="2400" baseline="0" dirty="0" err="1">
                <a:solidFill>
                  <a:srgbClr val="FF0000"/>
                </a:solidFill>
              </a:rPr>
              <a:t>một</a:t>
            </a:r>
            <a:r>
              <a:rPr lang="en-US" sz="2400" baseline="0" dirty="0">
                <a:solidFill>
                  <a:srgbClr val="FF0000"/>
                </a:solidFill>
              </a:rPr>
              <a:t> </a:t>
            </a:r>
            <a:r>
              <a:rPr lang="en-US" sz="2400" baseline="0" dirty="0" err="1">
                <a:solidFill>
                  <a:srgbClr val="FF0000"/>
                </a:solidFill>
              </a:rPr>
              <a:t>cách</a:t>
            </a:r>
            <a:r>
              <a:rPr lang="en-US" sz="2400" baseline="0" dirty="0">
                <a:solidFill>
                  <a:srgbClr val="FF0000"/>
                </a:solidFill>
              </a:rPr>
              <a:t> </a:t>
            </a:r>
            <a:r>
              <a:rPr lang="en-US" sz="2400" baseline="0" dirty="0" err="1">
                <a:solidFill>
                  <a:srgbClr val="FF0000"/>
                </a:solidFill>
              </a:rPr>
              <a:t>hiệu</a:t>
            </a:r>
            <a:r>
              <a:rPr lang="en-US" sz="2400" baseline="0" dirty="0">
                <a:solidFill>
                  <a:srgbClr val="FF0000"/>
                </a:solidFill>
              </a:rPr>
              <a:t> </a:t>
            </a:r>
            <a:r>
              <a:rPr lang="en-US" sz="2400" baseline="0" dirty="0" err="1">
                <a:solidFill>
                  <a:srgbClr val="FF0000"/>
                </a:solidFill>
              </a:rPr>
              <a:t>quả</a:t>
            </a:r>
            <a:r>
              <a:rPr lang="en-US" sz="2400" baseline="0" dirty="0">
                <a:solidFill>
                  <a:srgbClr val="FF0000"/>
                </a:solidFill>
              </a:rPr>
              <a:t> </a:t>
            </a:r>
            <a:r>
              <a:rPr lang="en-US" sz="2400" baseline="0" dirty="0" err="1">
                <a:solidFill>
                  <a:srgbClr val="FF0000"/>
                </a:solidFill>
              </a:rPr>
              <a:t>hơn</a:t>
            </a:r>
            <a:r>
              <a:rPr lang="en-US" sz="2400" baseline="0" dirty="0">
                <a:solidFill>
                  <a:srgbClr val="FF0000"/>
                </a:solidFill>
              </a:rPr>
              <a:t> so </a:t>
            </a:r>
            <a:r>
              <a:rPr lang="en-US" sz="2400" baseline="0" dirty="0" err="1">
                <a:solidFill>
                  <a:srgbClr val="FF0000"/>
                </a:solidFill>
              </a:rPr>
              <a:t>với</a:t>
            </a:r>
            <a:r>
              <a:rPr lang="en-US" sz="2400" baseline="0" dirty="0">
                <a:solidFill>
                  <a:srgbClr val="FF0000"/>
                </a:solidFill>
              </a:rPr>
              <a:t> </a:t>
            </a:r>
            <a:r>
              <a:rPr lang="en-US" sz="2400" baseline="0" dirty="0" err="1">
                <a:solidFill>
                  <a:srgbClr val="FF0000"/>
                </a:solidFill>
              </a:rPr>
              <a:t>những</a:t>
            </a:r>
            <a:r>
              <a:rPr lang="en-US" sz="2400" baseline="0" dirty="0">
                <a:solidFill>
                  <a:srgbClr val="FF0000"/>
                </a:solidFill>
              </a:rPr>
              <a:t> </a:t>
            </a:r>
            <a:r>
              <a:rPr lang="en-US" sz="2400" baseline="0" dirty="0" err="1">
                <a:solidFill>
                  <a:srgbClr val="FF0000"/>
                </a:solidFill>
              </a:rPr>
              <a:t>gì</a:t>
            </a:r>
            <a:r>
              <a:rPr lang="en-US" sz="2400" baseline="0" dirty="0">
                <a:solidFill>
                  <a:srgbClr val="FF0000"/>
                </a:solidFill>
              </a:rPr>
              <a:t> </a:t>
            </a:r>
            <a:r>
              <a:rPr lang="en-US" sz="2400" baseline="0" dirty="0" err="1">
                <a:solidFill>
                  <a:srgbClr val="FF0000"/>
                </a:solidFill>
              </a:rPr>
              <a:t>chúng</a:t>
            </a:r>
            <a:r>
              <a:rPr lang="en-US" sz="2400" baseline="0" dirty="0">
                <a:solidFill>
                  <a:srgbClr val="FF0000"/>
                </a:solidFill>
              </a:rPr>
              <a:t> </a:t>
            </a:r>
            <a:r>
              <a:rPr lang="en-US" sz="2400" baseline="0" dirty="0" err="1">
                <a:solidFill>
                  <a:srgbClr val="FF0000"/>
                </a:solidFill>
              </a:rPr>
              <a:t>tôi</a:t>
            </a:r>
            <a:r>
              <a:rPr lang="en-US" sz="2400" baseline="0" dirty="0">
                <a:solidFill>
                  <a:srgbClr val="FF0000"/>
                </a:solidFill>
              </a:rPr>
              <a:t> </a:t>
            </a:r>
            <a:r>
              <a:rPr lang="en-US" sz="2400" baseline="0" dirty="0" err="1">
                <a:solidFill>
                  <a:srgbClr val="FF0000"/>
                </a:solidFill>
              </a:rPr>
              <a:t>có</a:t>
            </a:r>
            <a:r>
              <a:rPr lang="en-US" sz="2400" baseline="0" dirty="0">
                <a:solidFill>
                  <a:srgbClr val="FF0000"/>
                </a:solidFill>
              </a:rPr>
              <a:t> </a:t>
            </a:r>
            <a:r>
              <a:rPr lang="en-US" sz="2400" baseline="0" dirty="0" err="1">
                <a:solidFill>
                  <a:srgbClr val="FF0000"/>
                </a:solidFill>
              </a:rPr>
              <a:t>trong</a:t>
            </a:r>
            <a:r>
              <a:rPr lang="en-US" sz="2400" baseline="0" dirty="0">
                <a:solidFill>
                  <a:srgbClr val="FF0000"/>
                </a:solidFill>
              </a:rPr>
              <a:t> </a:t>
            </a:r>
            <a:r>
              <a:rPr lang="en-US" sz="2400" baseline="0" dirty="0" err="1">
                <a:solidFill>
                  <a:srgbClr val="FF0000"/>
                </a:solidFill>
              </a:rPr>
              <a:t>lịch</a:t>
            </a:r>
            <a:r>
              <a:rPr lang="en-US" sz="2400" baseline="0" dirty="0">
                <a:solidFill>
                  <a:srgbClr val="FF0000"/>
                </a:solidFill>
              </a:rPr>
              <a:t> </a:t>
            </a:r>
            <a:r>
              <a:rPr lang="en-US" sz="2400" baseline="0" dirty="0" err="1">
                <a:solidFill>
                  <a:srgbClr val="FF0000"/>
                </a:solidFill>
              </a:rPr>
              <a:t>sử</a:t>
            </a:r>
            <a:r>
              <a:rPr lang="en-US" sz="2400" baseline="0" dirty="0">
                <a:solidFill>
                  <a:srgbClr val="FF0000"/>
                </a:solidFill>
              </a:rPr>
              <a:t>. </a:t>
            </a:r>
            <a:r>
              <a:rPr lang="en-US" sz="2400" baseline="0" dirty="0" err="1">
                <a:solidFill>
                  <a:srgbClr val="FF0000"/>
                </a:solidFill>
              </a:rPr>
              <a:t>Thiết</a:t>
            </a:r>
            <a:r>
              <a:rPr lang="en-US" sz="2400" baseline="0" dirty="0">
                <a:solidFill>
                  <a:srgbClr val="FF0000"/>
                </a:solidFill>
              </a:rPr>
              <a:t> </a:t>
            </a:r>
            <a:r>
              <a:rPr lang="en-US" sz="2400" baseline="0" dirty="0" err="1">
                <a:solidFill>
                  <a:srgbClr val="FF0000"/>
                </a:solidFill>
              </a:rPr>
              <a:t>bị</a:t>
            </a:r>
            <a:r>
              <a:rPr lang="en-US" sz="2400" baseline="0" dirty="0">
                <a:solidFill>
                  <a:srgbClr val="FF0000"/>
                </a:solidFill>
              </a:rPr>
              <a:t> </a:t>
            </a:r>
            <a:r>
              <a:rPr lang="en-US" sz="2400" baseline="0" dirty="0" err="1">
                <a:solidFill>
                  <a:srgbClr val="FF0000"/>
                </a:solidFill>
              </a:rPr>
              <a:t>ageLOC</a:t>
            </a:r>
            <a:r>
              <a:rPr lang="en-US" sz="2400" baseline="0" dirty="0">
                <a:solidFill>
                  <a:srgbClr val="FF0000"/>
                </a:solidFill>
              </a:rPr>
              <a:t> me </a:t>
            </a:r>
            <a:r>
              <a:rPr lang="en-US" sz="2400" dirty="0" err="1">
                <a:solidFill>
                  <a:srgbClr val="7F7F7F"/>
                </a:solidFill>
                <a:latin typeface="Arial"/>
                <a:ea typeface="Verlag Light" charset="0"/>
                <a:cs typeface="Arial"/>
              </a:rPr>
              <a:t>đan</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xen</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những</a:t>
            </a:r>
            <a:r>
              <a:rPr lang="en-US" sz="2400" dirty="0">
                <a:solidFill>
                  <a:srgbClr val="7F7F7F"/>
                </a:solidFill>
                <a:latin typeface="Arial"/>
                <a:ea typeface="Verlag Light" charset="0"/>
                <a:cs typeface="Arial"/>
              </a:rPr>
              <a:t> serums </a:t>
            </a:r>
            <a:r>
              <a:rPr lang="en-US" sz="2400" dirty="0" err="1">
                <a:solidFill>
                  <a:srgbClr val="7F7F7F"/>
                </a:solidFill>
                <a:latin typeface="Arial"/>
                <a:ea typeface="Verlag Light" charset="0"/>
                <a:cs typeface="Arial"/>
              </a:rPr>
              <a:t>được</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tùy</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chỉnh</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thành</a:t>
            </a:r>
            <a:r>
              <a:rPr lang="en-US" sz="2400" dirty="0">
                <a:solidFill>
                  <a:srgbClr val="7F7F7F"/>
                </a:solidFill>
                <a:latin typeface="Arial"/>
                <a:ea typeface="Verlag Light" charset="0"/>
                <a:cs typeface="Arial"/>
              </a:rPr>
              <a:t> 40 </a:t>
            </a:r>
            <a:r>
              <a:rPr lang="en-US" sz="2400" dirty="0" err="1">
                <a:solidFill>
                  <a:srgbClr val="7F7F7F"/>
                </a:solidFill>
                <a:latin typeface="Arial"/>
                <a:ea typeface="Verlag Light" charset="0"/>
                <a:cs typeface="Arial"/>
              </a:rPr>
              <a:t>lớp</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và</a:t>
            </a:r>
            <a:r>
              <a:rPr lang="en-US" sz="2400" baseline="0" dirty="0">
                <a:solidFill>
                  <a:srgbClr val="7F7F7F"/>
                </a:solidFill>
                <a:latin typeface="Arial"/>
                <a:ea typeface="Verlag Light" charset="0"/>
                <a:cs typeface="Arial"/>
              </a:rPr>
              <a:t> </a:t>
            </a:r>
            <a:r>
              <a:rPr lang="en-US" sz="2400" baseline="0" dirty="0" err="1">
                <a:solidFill>
                  <a:srgbClr val="7F7F7F"/>
                </a:solidFill>
                <a:latin typeface="Arial"/>
                <a:ea typeface="Verlag Light" charset="0"/>
                <a:cs typeface="Arial"/>
              </a:rPr>
              <a:t>bơm</a:t>
            </a:r>
            <a:r>
              <a:rPr lang="en-US" sz="2400" baseline="0" dirty="0">
                <a:solidFill>
                  <a:srgbClr val="7F7F7F"/>
                </a:solidFill>
                <a:latin typeface="Arial"/>
                <a:ea typeface="Verlag Light" charset="0"/>
                <a:cs typeface="Arial"/>
              </a:rPr>
              <a:t> </a:t>
            </a:r>
            <a:r>
              <a:rPr lang="en-US" sz="2400" baseline="0" dirty="0" err="1">
                <a:solidFill>
                  <a:srgbClr val="7F7F7F"/>
                </a:solidFill>
                <a:latin typeface="Arial"/>
                <a:ea typeface="Verlag Light" charset="0"/>
                <a:cs typeface="Arial"/>
              </a:rPr>
              <a:t>chúng</a:t>
            </a:r>
            <a:r>
              <a:rPr lang="en-US" sz="2400" baseline="0" dirty="0">
                <a:solidFill>
                  <a:srgbClr val="7F7F7F"/>
                </a:solidFill>
                <a:latin typeface="Arial"/>
                <a:ea typeface="Verlag Light" charset="0"/>
                <a:cs typeface="Arial"/>
              </a:rPr>
              <a:t> </a:t>
            </a:r>
            <a:r>
              <a:rPr lang="en-US" sz="2400" baseline="0" dirty="0" err="1">
                <a:solidFill>
                  <a:srgbClr val="7F7F7F"/>
                </a:solidFill>
                <a:latin typeface="Arial"/>
                <a:ea typeface="Verlag Light" charset="0"/>
                <a:cs typeface="Arial"/>
              </a:rPr>
              <a:t>ngay</a:t>
            </a:r>
            <a:r>
              <a:rPr lang="en-US" sz="2400" baseline="0" dirty="0">
                <a:solidFill>
                  <a:srgbClr val="7F7F7F"/>
                </a:solidFill>
                <a:latin typeface="Arial"/>
                <a:ea typeface="Verlag Light" charset="0"/>
                <a:cs typeface="Arial"/>
              </a:rPr>
              <a:t> </a:t>
            </a:r>
            <a:r>
              <a:rPr lang="en-US" sz="2400" baseline="0" dirty="0" err="1">
                <a:solidFill>
                  <a:srgbClr val="7F7F7F"/>
                </a:solidFill>
                <a:latin typeface="Arial"/>
                <a:ea typeface="Verlag Light" charset="0"/>
                <a:cs typeface="Arial"/>
              </a:rPr>
              <a:t>thời</a:t>
            </a:r>
            <a:r>
              <a:rPr lang="en-US" sz="2400" baseline="0" dirty="0">
                <a:solidFill>
                  <a:srgbClr val="7F7F7F"/>
                </a:solidFill>
                <a:latin typeface="Arial"/>
                <a:ea typeface="Verlag Light" charset="0"/>
                <a:cs typeface="Arial"/>
              </a:rPr>
              <a:t> </a:t>
            </a:r>
            <a:r>
              <a:rPr lang="en-US" sz="2400" baseline="0" dirty="0" err="1">
                <a:solidFill>
                  <a:srgbClr val="7F7F7F"/>
                </a:solidFill>
                <a:latin typeface="Arial"/>
                <a:ea typeface="Verlag Light" charset="0"/>
                <a:cs typeface="Arial"/>
              </a:rPr>
              <a:t>điểm</a:t>
            </a:r>
            <a:r>
              <a:rPr lang="en-US" sz="2400" baseline="0" dirty="0">
                <a:solidFill>
                  <a:srgbClr val="7F7F7F"/>
                </a:solidFill>
                <a:latin typeface="Arial"/>
                <a:ea typeface="Verlag Light" charset="0"/>
                <a:cs typeface="Arial"/>
              </a:rPr>
              <a:t> </a:t>
            </a:r>
            <a:r>
              <a:rPr lang="en-US" sz="2400" baseline="0" dirty="0" err="1">
                <a:solidFill>
                  <a:srgbClr val="7F7F7F"/>
                </a:solidFill>
                <a:latin typeface="Arial"/>
                <a:ea typeface="Verlag Light" charset="0"/>
                <a:cs typeface="Arial"/>
              </a:rPr>
              <a:t>sử</a:t>
            </a:r>
            <a:r>
              <a:rPr lang="en-US" sz="2400" baseline="0" dirty="0">
                <a:solidFill>
                  <a:srgbClr val="7F7F7F"/>
                </a:solidFill>
                <a:latin typeface="Arial"/>
                <a:ea typeface="Verlag Light" charset="0"/>
                <a:cs typeface="Arial"/>
              </a:rPr>
              <a:t> </a:t>
            </a:r>
            <a:r>
              <a:rPr lang="en-US" sz="2400" baseline="0" dirty="0" err="1">
                <a:solidFill>
                  <a:srgbClr val="7F7F7F"/>
                </a:solidFill>
                <a:latin typeface="Arial"/>
                <a:ea typeface="Verlag Light" charset="0"/>
                <a:cs typeface="Arial"/>
              </a:rPr>
              <a:t>dụng</a:t>
            </a:r>
            <a:r>
              <a:rPr lang="en-US" sz="2400" baseline="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để</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phân</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phối</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đều</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những</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thành</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phần</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quan</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trọng</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tối</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ưu</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hóa</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sự</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kết</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hợp</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các</a:t>
            </a:r>
            <a:r>
              <a:rPr lang="en-US" sz="2400" dirty="0">
                <a:solidFill>
                  <a:srgbClr val="7F7F7F"/>
                </a:solidFill>
                <a:latin typeface="Arial"/>
                <a:ea typeface="Verlag Light" charset="0"/>
                <a:cs typeface="Arial"/>
              </a:rPr>
              <a:t> serum </a:t>
            </a:r>
            <a:r>
              <a:rPr lang="en-US" sz="2400" dirty="0" err="1">
                <a:solidFill>
                  <a:srgbClr val="7F7F7F"/>
                </a:solidFill>
                <a:latin typeface="Arial"/>
                <a:ea typeface="Verlag Light" charset="0"/>
                <a:cs typeface="Arial"/>
              </a:rPr>
              <a:t>và</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kết</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quả</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là</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sự</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thẩm</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thấu</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vào</a:t>
            </a:r>
            <a:r>
              <a:rPr lang="en-US" sz="2400" dirty="0">
                <a:solidFill>
                  <a:srgbClr val="7F7F7F"/>
                </a:solidFill>
                <a:latin typeface="Arial"/>
                <a:ea typeface="Verlag Light" charset="0"/>
                <a:cs typeface="Arial"/>
              </a:rPr>
              <a:t> da </a:t>
            </a:r>
            <a:r>
              <a:rPr lang="en-US" sz="2400" dirty="0" err="1">
                <a:solidFill>
                  <a:srgbClr val="7F7F7F"/>
                </a:solidFill>
                <a:latin typeface="Arial"/>
                <a:ea typeface="Verlag Light" charset="0"/>
                <a:cs typeface="Arial"/>
              </a:rPr>
              <a:t>được</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tăng</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cường</a:t>
            </a:r>
            <a:r>
              <a:rPr lang="en-US" sz="2400" dirty="0">
                <a:solidFill>
                  <a:srgbClr val="7F7F7F"/>
                </a:solidFill>
                <a:latin typeface="Arial"/>
                <a:ea typeface="Verlag Light" charset="0"/>
                <a:cs typeface="Arial"/>
              </a:rPr>
              <a:t>.</a:t>
            </a:r>
          </a:p>
          <a:p>
            <a:pPr algn="l" defTabSz="463784" rtl="0">
              <a:lnSpc>
                <a:spcPct val="100000"/>
              </a:lnSpc>
              <a:defRPr/>
            </a:pPr>
            <a:endParaRPr lang="en-US" sz="2400" dirty="0">
              <a:solidFill>
                <a:srgbClr val="FF0000"/>
              </a:solidFill>
            </a:endParaRPr>
          </a:p>
        </p:txBody>
      </p:sp>
    </p:spTree>
    <p:extLst>
      <p:ext uri="{BB962C8B-B14F-4D97-AF65-F5344CB8AC3E}">
        <p14:creationId xmlns:p14="http://schemas.microsoft.com/office/powerpoint/2010/main" val="1700115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692150"/>
            <a:ext cx="6149975" cy="3459163"/>
          </a:xfrm>
        </p:spPr>
      </p:sp>
      <p:sp>
        <p:nvSpPr>
          <p:cNvPr id="3" name="Notes Placeholder 2"/>
          <p:cNvSpPr>
            <a:spLocks noGrp="1"/>
          </p:cNvSpPr>
          <p:nvPr>
            <p:ph type="body" idx="1"/>
          </p:nvPr>
        </p:nvSpPr>
        <p:spPr/>
        <p:txBody>
          <a:bodyPr>
            <a:normAutofit fontScale="55000" lnSpcReduction="20000"/>
          </a:bodyPr>
          <a:lstStyle/>
          <a:p>
            <a:pPr defTabSz="450662">
              <a:lnSpc>
                <a:spcPct val="117999"/>
              </a:lnSpc>
              <a:defRPr/>
            </a:pPr>
            <a:r>
              <a:rPr lang="vi-VN" baseline="0" dirty="0"/>
              <a:t>Nu Skin (2015). [In-Vitro </a:t>
            </a:r>
            <a:r>
              <a:rPr lang="en-US" baseline="0" dirty="0" err="1"/>
              <a:t>dữ</a:t>
            </a:r>
            <a:r>
              <a:rPr lang="en-US" baseline="0" dirty="0"/>
              <a:t> </a:t>
            </a:r>
            <a:r>
              <a:rPr lang="vi-VN" baseline="0" dirty="0"/>
              <a:t>liệu </a:t>
            </a:r>
            <a:r>
              <a:rPr lang="en-US" baseline="0" dirty="0"/>
              <a:t>m</a:t>
            </a:r>
            <a:r>
              <a:rPr lang="vi-VN" baseline="0" dirty="0"/>
              <a:t>inh họa cho sự khác biệt hấp thụ </a:t>
            </a:r>
            <a:r>
              <a:rPr lang="en-US" baseline="0" dirty="0" err="1"/>
              <a:t>trong</a:t>
            </a:r>
            <a:r>
              <a:rPr lang="en-US" baseline="0" dirty="0"/>
              <a:t> da d</a:t>
            </a:r>
            <a:r>
              <a:rPr lang="vi-VN" baseline="0" dirty="0"/>
              <a:t>ựa trên phương pháp kết hợp của ageLOC </a:t>
            </a:r>
            <a:r>
              <a:rPr lang="en-US" baseline="0" dirty="0"/>
              <a:t>me</a:t>
            </a:r>
            <a:r>
              <a:rPr lang="vi-VN" baseline="0" dirty="0"/>
              <a:t> Serums]. </a:t>
            </a:r>
            <a:r>
              <a:rPr lang="en-US" baseline="0" dirty="0"/>
              <a:t>D</a:t>
            </a:r>
            <a:r>
              <a:rPr lang="vi-VN" baseline="0" dirty="0"/>
              <a:t>ữ liệu thô chưa được công bố.</a:t>
            </a:r>
            <a:endParaRPr lang="en-US" baseline="0" dirty="0"/>
          </a:p>
          <a:p>
            <a:pPr defTabSz="450662">
              <a:lnSpc>
                <a:spcPct val="117999"/>
              </a:lnSpc>
              <a:defRPr/>
            </a:pPr>
            <a:endParaRPr lang="en-US" baseline="0" dirty="0"/>
          </a:p>
          <a:p>
            <a:pPr marL="0" marR="0" indent="0" algn="l" defTabSz="450662" rtl="0" eaLnBrk="1" fontAlgn="auto" latinLnBrk="0" hangingPunct="1">
              <a:lnSpc>
                <a:spcPct val="117999"/>
              </a:lnSpc>
              <a:spcBef>
                <a:spcPts val="0"/>
              </a:spcBef>
              <a:spcAft>
                <a:spcPts val="0"/>
              </a:spcAft>
              <a:buClrTx/>
              <a:buSzTx/>
              <a:buFontTx/>
              <a:buNone/>
              <a:tabLst/>
              <a:defRPr/>
            </a:pPr>
            <a:r>
              <a:rPr lang="vi-VN" baseline="0" dirty="0"/>
              <a:t>Trong sự phát triển của chúng tôi, chúng tôi lo ngại rằng việc kết hợp ba huyết thanh không đầy đủ sẽ cho phép các điểm nóng hoặc các khu vực </a:t>
            </a:r>
            <a:r>
              <a:rPr lang="en-US" baseline="0" dirty="0" err="1"/>
              <a:t>bị</a:t>
            </a:r>
            <a:r>
              <a:rPr lang="en-US" baseline="0" dirty="0"/>
              <a:t> </a:t>
            </a:r>
            <a:r>
              <a:rPr lang="vi-VN" baseline="0" dirty="0"/>
              <a:t>bỏ lỡ trên da. Chúng tôi đã xác định rằng thông qua các thiết bị ageLOC</a:t>
            </a:r>
            <a:r>
              <a:rPr lang="en-US" baseline="0" dirty="0"/>
              <a:t> me,</a:t>
            </a:r>
            <a:r>
              <a:rPr lang="vi-VN" baseline="0" dirty="0"/>
              <a:t> các huyết thanh được phân tán đồng đều. Điều này đảm bảo rằng tất cả ba huyết thanh được lan truyền đầy đủ trong suốt </a:t>
            </a:r>
            <a:r>
              <a:rPr lang="en-US" baseline="0" dirty="0" err="1"/>
              <a:t>sự</a:t>
            </a:r>
            <a:r>
              <a:rPr lang="en-US" baseline="0" dirty="0"/>
              <a:t> </a:t>
            </a:r>
            <a:r>
              <a:rPr lang="vi-VN" baseline="0" dirty="0"/>
              <a:t>kết hợp trước khi áp dụng trên da, do đó khi </a:t>
            </a:r>
            <a:r>
              <a:rPr lang="en-US" baseline="0" dirty="0" err="1"/>
              <a:t>được</a:t>
            </a:r>
            <a:r>
              <a:rPr lang="en-US" baseline="0" dirty="0"/>
              <a:t> </a:t>
            </a:r>
            <a:r>
              <a:rPr lang="vi-VN" baseline="0" dirty="0"/>
              <a:t>áp dụng</a:t>
            </a:r>
            <a:r>
              <a:rPr lang="en-US" baseline="0" dirty="0"/>
              <a:t>,</a:t>
            </a:r>
            <a:r>
              <a:rPr lang="vi-VN" baseline="0" dirty="0"/>
              <a:t> từng huyết thanh sẽ </a:t>
            </a:r>
            <a:r>
              <a:rPr lang="en-US" baseline="0" dirty="0" err="1"/>
              <a:t>hiện</a:t>
            </a:r>
            <a:r>
              <a:rPr lang="en-US" baseline="0" dirty="0"/>
              <a:t> </a:t>
            </a:r>
            <a:r>
              <a:rPr lang="vi-VN" baseline="0" dirty="0"/>
              <a:t>diện </a:t>
            </a:r>
            <a:r>
              <a:rPr lang="en-US" baseline="0" dirty="0" err="1"/>
              <a:t>đồng</a:t>
            </a:r>
            <a:r>
              <a:rPr lang="en-US" baseline="0" dirty="0"/>
              <a:t> </a:t>
            </a:r>
            <a:r>
              <a:rPr lang="en-US" baseline="0" dirty="0" err="1"/>
              <a:t>đều</a:t>
            </a:r>
            <a:r>
              <a:rPr lang="en-US" baseline="0" dirty="0"/>
              <a:t> </a:t>
            </a:r>
            <a:r>
              <a:rPr lang="vi-VN" baseline="0" dirty="0"/>
              <a:t>trong tất cả các </a:t>
            </a:r>
            <a:r>
              <a:rPr lang="en-US" baseline="0" dirty="0" err="1"/>
              <a:t>khu</a:t>
            </a:r>
            <a:r>
              <a:rPr lang="en-US" baseline="0" dirty="0"/>
              <a:t> </a:t>
            </a:r>
            <a:r>
              <a:rPr lang="en-US" baseline="0" dirty="0" err="1"/>
              <a:t>vực</a:t>
            </a:r>
            <a:r>
              <a:rPr lang="en-US" baseline="0" dirty="0"/>
              <a:t> </a:t>
            </a:r>
            <a:r>
              <a:rPr lang="en-US" baseline="0" dirty="0" err="1"/>
              <a:t>trên</a:t>
            </a:r>
            <a:r>
              <a:rPr lang="en-US" baseline="0" dirty="0"/>
              <a:t> </a:t>
            </a:r>
            <a:r>
              <a:rPr lang="en-US" baseline="0" dirty="0" err="1"/>
              <a:t>khuôn</a:t>
            </a:r>
            <a:r>
              <a:rPr lang="en-US" baseline="0" dirty="0"/>
              <a:t> </a:t>
            </a:r>
            <a:r>
              <a:rPr lang="en-US" baseline="0" dirty="0" err="1"/>
              <a:t>mặt</a:t>
            </a:r>
            <a:r>
              <a:rPr lang="en-US" baseline="0" dirty="0"/>
              <a:t> </a:t>
            </a:r>
            <a:r>
              <a:rPr lang="en-US" baseline="0" dirty="0" err="1"/>
              <a:t>của</a:t>
            </a:r>
            <a:r>
              <a:rPr lang="en-US" baseline="0" dirty="0"/>
              <a:t> </a:t>
            </a:r>
            <a:r>
              <a:rPr lang="en-US" baseline="0" dirty="0" err="1"/>
              <a:t>bạn</a:t>
            </a:r>
            <a:r>
              <a:rPr lang="en-US" baseline="0" dirty="0"/>
              <a:t>.</a:t>
            </a:r>
          </a:p>
          <a:p>
            <a:pPr marL="0" marR="0" indent="0" algn="l" defTabSz="450662" rtl="0" eaLnBrk="1" fontAlgn="auto" latinLnBrk="0" hangingPunct="1">
              <a:lnSpc>
                <a:spcPct val="117999"/>
              </a:lnSpc>
              <a:spcBef>
                <a:spcPts val="0"/>
              </a:spcBef>
              <a:spcAft>
                <a:spcPts val="0"/>
              </a:spcAft>
              <a:buClrTx/>
              <a:buSzTx/>
              <a:buFontTx/>
              <a:buNone/>
              <a:tabLst/>
              <a:defRPr/>
            </a:pPr>
            <a:endParaRPr lang="en-US" baseline="0" dirty="0"/>
          </a:p>
          <a:p>
            <a:pPr marL="0" marR="0" indent="0" algn="l" defTabSz="450662" rtl="0" eaLnBrk="1" fontAlgn="auto" latinLnBrk="0" hangingPunct="1">
              <a:lnSpc>
                <a:spcPct val="117999"/>
              </a:lnSpc>
              <a:spcBef>
                <a:spcPts val="0"/>
              </a:spcBef>
              <a:spcAft>
                <a:spcPts val="0"/>
              </a:spcAft>
              <a:buClrTx/>
              <a:buSzTx/>
              <a:buFontTx/>
              <a:buNone/>
              <a:tabLst/>
              <a:defRPr/>
            </a:pPr>
            <a:r>
              <a:rPr lang="vi-VN" dirty="0"/>
              <a:t>Ngoài ra, chúng tôi </a:t>
            </a:r>
            <a:r>
              <a:rPr lang="en-US" dirty="0" err="1"/>
              <a:t>đã</a:t>
            </a:r>
            <a:r>
              <a:rPr lang="en-US" baseline="0" dirty="0"/>
              <a:t> </a:t>
            </a:r>
            <a:r>
              <a:rPr lang="en-US" baseline="0" dirty="0" err="1"/>
              <a:t>mời</a:t>
            </a:r>
            <a:r>
              <a:rPr lang="vi-VN" dirty="0"/>
              <a:t> một nhà thử nghiệm bên thứ ba để đo lường sự khác biệt trong sự hấp thụ của một thành phần quan trọng khi huyết thanh được kết hợp thông qua các thiết bị ageLOC </a:t>
            </a:r>
            <a:r>
              <a:rPr lang="en-US" dirty="0"/>
              <a:t>me </a:t>
            </a:r>
            <a:r>
              <a:rPr lang="vi-VN" dirty="0"/>
              <a:t>so với khi </a:t>
            </a:r>
            <a:r>
              <a:rPr lang="en-US" dirty="0" err="1"/>
              <a:t>không</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thiết</a:t>
            </a:r>
            <a:r>
              <a:rPr lang="en-US" baseline="0" dirty="0"/>
              <a:t> </a:t>
            </a:r>
            <a:r>
              <a:rPr lang="en-US" baseline="0" dirty="0" err="1"/>
              <a:t>bị</a:t>
            </a:r>
            <a:r>
              <a:rPr lang="vi-VN" dirty="0"/>
              <a:t>. Thật ngạc nhiên, </a:t>
            </a:r>
            <a:r>
              <a:rPr lang="en-US" dirty="0" err="1"/>
              <a:t>thiết</a:t>
            </a:r>
            <a:r>
              <a:rPr lang="en-US" baseline="0" dirty="0"/>
              <a:t> </a:t>
            </a:r>
            <a:r>
              <a:rPr lang="en-US" baseline="0" dirty="0" err="1"/>
              <a:t>bị</a:t>
            </a:r>
            <a:r>
              <a:rPr lang="en-US" baseline="0" dirty="0"/>
              <a:t> </a:t>
            </a:r>
            <a:r>
              <a:rPr lang="vi-VN" dirty="0"/>
              <a:t>ageLOC </a:t>
            </a:r>
            <a:r>
              <a:rPr lang="en-US" dirty="0"/>
              <a:t>me</a:t>
            </a:r>
            <a:r>
              <a:rPr lang="vi-VN" dirty="0"/>
              <a:t> </a:t>
            </a:r>
            <a:r>
              <a:rPr lang="en-US" dirty="0" err="1"/>
              <a:t>khi</a:t>
            </a:r>
            <a:r>
              <a:rPr lang="en-US" dirty="0"/>
              <a:t> </a:t>
            </a:r>
            <a:r>
              <a:rPr lang="en-US" dirty="0" err="1"/>
              <a:t>được</a:t>
            </a:r>
            <a:r>
              <a:rPr lang="en-US" baseline="0" dirty="0"/>
              <a:t> </a:t>
            </a:r>
            <a:r>
              <a:rPr lang="vi-VN" dirty="0"/>
              <a:t>kết hợp dẫn đến </a:t>
            </a:r>
            <a:r>
              <a:rPr lang="en-US" dirty="0" err="1"/>
              <a:t>việc</a:t>
            </a:r>
            <a:r>
              <a:rPr lang="en-US" baseline="0" dirty="0"/>
              <a:t> </a:t>
            </a:r>
            <a:r>
              <a:rPr lang="vi-VN" dirty="0"/>
              <a:t>hấp thụ </a:t>
            </a:r>
            <a:r>
              <a:rPr lang="en-US" dirty="0" err="1"/>
              <a:t>vào</a:t>
            </a:r>
            <a:r>
              <a:rPr lang="en-US" baseline="0" dirty="0"/>
              <a:t> </a:t>
            </a:r>
            <a:r>
              <a:rPr lang="en-US" baseline="0" dirty="0" err="1"/>
              <a:t>lớp</a:t>
            </a:r>
            <a:r>
              <a:rPr lang="en-US" baseline="0" dirty="0"/>
              <a:t> </a:t>
            </a:r>
            <a:r>
              <a:rPr lang="en-US" baseline="0" dirty="0" err="1"/>
              <a:t>sừng</a:t>
            </a:r>
            <a:r>
              <a:rPr lang="en-US" baseline="0" dirty="0"/>
              <a:t> </a:t>
            </a:r>
            <a:r>
              <a:rPr lang="vi-VN" dirty="0"/>
              <a:t>tốt hơn </a:t>
            </a:r>
            <a:r>
              <a:rPr lang="en-US" dirty="0" err="1"/>
              <a:t>gấp</a:t>
            </a:r>
            <a:r>
              <a:rPr lang="en-US" baseline="0" dirty="0"/>
              <a:t> 3 </a:t>
            </a:r>
            <a:r>
              <a:rPr lang="en-US" baseline="0" dirty="0" err="1"/>
              <a:t>lần</a:t>
            </a:r>
            <a:r>
              <a:rPr lang="en-US" baseline="0" dirty="0"/>
              <a:t> so </a:t>
            </a:r>
            <a:r>
              <a:rPr lang="en-US" baseline="0" dirty="0" err="1"/>
              <a:t>với</a:t>
            </a:r>
            <a:r>
              <a:rPr lang="en-US" baseline="0" dirty="0"/>
              <a:t> </a:t>
            </a:r>
            <a:r>
              <a:rPr lang="en-US" baseline="0" dirty="0" err="1"/>
              <a:t>việc</a:t>
            </a:r>
            <a:r>
              <a:rPr lang="en-US" baseline="0" dirty="0"/>
              <a:t> </a:t>
            </a:r>
            <a:r>
              <a:rPr lang="en-US" baseline="0" dirty="0" err="1"/>
              <a:t>không</a:t>
            </a:r>
            <a:r>
              <a:rPr lang="en-US" baseline="0" dirty="0"/>
              <a:t> </a:t>
            </a:r>
            <a:r>
              <a:rPr lang="vi-VN" dirty="0"/>
              <a:t>kết hợp huyết thanh </a:t>
            </a:r>
            <a:r>
              <a:rPr lang="en-US" dirty="0" err="1"/>
              <a:t>với</a:t>
            </a:r>
            <a:r>
              <a:rPr lang="en-US" baseline="0" dirty="0"/>
              <a:t> </a:t>
            </a:r>
            <a:r>
              <a:rPr lang="vi-VN" dirty="0"/>
              <a:t>ageLOC </a:t>
            </a:r>
            <a:r>
              <a:rPr lang="en-US" dirty="0"/>
              <a:t>me</a:t>
            </a:r>
            <a:r>
              <a:rPr lang="vi-VN" dirty="0"/>
              <a:t>. Điều này cho thấy một lợi ích khác của </a:t>
            </a:r>
            <a:r>
              <a:rPr lang="en-US" dirty="0" err="1"/>
              <a:t>thiết</a:t>
            </a:r>
            <a:r>
              <a:rPr lang="en-US" baseline="0" dirty="0"/>
              <a:t> </a:t>
            </a:r>
            <a:r>
              <a:rPr lang="en-US" baseline="0" dirty="0" err="1"/>
              <a:t>bị</a:t>
            </a:r>
            <a:r>
              <a:rPr lang="en-US" baseline="0" dirty="0"/>
              <a:t> </a:t>
            </a:r>
            <a:r>
              <a:rPr lang="vi-VN" dirty="0"/>
              <a:t>ageLOC </a:t>
            </a:r>
            <a:r>
              <a:rPr lang="en-US" dirty="0"/>
              <a:t>me,</a:t>
            </a:r>
            <a:r>
              <a:rPr lang="vi-VN" dirty="0"/>
              <a:t> nó chắc chắn là một phần quan trọng của </a:t>
            </a:r>
            <a:r>
              <a:rPr lang="en-US" dirty="0" err="1"/>
              <a:t>hệ</a:t>
            </a:r>
            <a:r>
              <a:rPr lang="en-US" baseline="0" dirty="0"/>
              <a:t> </a:t>
            </a:r>
            <a:r>
              <a:rPr lang="en-US" baseline="0" dirty="0" err="1"/>
              <a:t>thống</a:t>
            </a:r>
            <a:r>
              <a:rPr lang="en-US" baseline="0" dirty="0"/>
              <a:t> </a:t>
            </a:r>
            <a:r>
              <a:rPr lang="vi-VN" dirty="0"/>
              <a:t>ageLOC </a:t>
            </a:r>
            <a:r>
              <a:rPr lang="en-US" dirty="0"/>
              <a:t>me</a:t>
            </a:r>
            <a:r>
              <a:rPr lang="vi-VN" dirty="0"/>
              <a:t>.</a:t>
            </a:r>
            <a:endParaRPr lang="en-US" dirty="0"/>
          </a:p>
        </p:txBody>
      </p:sp>
    </p:spTree>
    <p:extLst>
      <p:ext uri="{BB962C8B-B14F-4D97-AF65-F5344CB8AC3E}">
        <p14:creationId xmlns:p14="http://schemas.microsoft.com/office/powerpoint/2010/main" val="1224688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2870" indent="-102870">
              <a:buFont typeface="Arial"/>
              <a:buChar char="•"/>
            </a:pPr>
            <a:r>
              <a:rPr lang="vi-VN" sz="2400" dirty="0">
                <a:solidFill>
                  <a:schemeClr val="tx1">
                    <a:lumMod val="50000"/>
                    <a:lumOff val="50000"/>
                  </a:schemeClr>
                </a:solidFill>
                <a:latin typeface="Arial"/>
              </a:rPr>
              <a:t>Cung cấp hydrat hóa để tăng cường và duy trì độ ẩm tự nhiên của da</a:t>
            </a:r>
          </a:p>
          <a:p>
            <a:pPr marL="102870" indent="-102870">
              <a:buFont typeface="Arial"/>
              <a:buChar char="•"/>
            </a:pPr>
            <a:r>
              <a:rPr lang="vi-VN" sz="2400" dirty="0">
                <a:solidFill>
                  <a:schemeClr val="tx1">
                    <a:lumMod val="50000"/>
                    <a:lumOff val="50000"/>
                  </a:schemeClr>
                </a:solidFill>
                <a:latin typeface="Arial"/>
              </a:rPr>
              <a:t>Day Moisturizer cung cấp bảo vệ quang phổ rộng tùy chọn từ tia UVA và UVB bức xạ với SPF 20/25</a:t>
            </a:r>
          </a:p>
          <a:p>
            <a:pPr marL="102870" indent="-102870">
              <a:buFont typeface="Arial"/>
              <a:buChar char="•"/>
            </a:pPr>
            <a:r>
              <a:rPr lang="vi-VN" sz="2400" dirty="0">
                <a:solidFill>
                  <a:schemeClr val="tx1">
                    <a:lumMod val="50000"/>
                    <a:lumOff val="50000"/>
                  </a:schemeClr>
                </a:solidFill>
                <a:latin typeface="Arial"/>
              </a:rPr>
              <a:t>Night Moisturizer</a:t>
            </a:r>
            <a:r>
              <a:rPr lang="en-US" sz="2400" dirty="0">
                <a:solidFill>
                  <a:schemeClr val="tx1">
                    <a:lumMod val="50000"/>
                    <a:lumOff val="50000"/>
                  </a:schemeClr>
                </a:solidFill>
                <a:latin typeface="Arial"/>
              </a:rPr>
              <a:t> l</a:t>
            </a:r>
            <a:r>
              <a:rPr lang="vi-VN" sz="2400" dirty="0">
                <a:solidFill>
                  <a:schemeClr val="tx1">
                    <a:lumMod val="50000"/>
                    <a:lumOff val="50000"/>
                  </a:schemeClr>
                </a:solidFill>
                <a:latin typeface="Arial"/>
              </a:rPr>
              <a:t>àm dịu và làm trẻ hóa làn da trong quá trình phục hồi tự nhiên của nó vào ban đêm</a:t>
            </a:r>
          </a:p>
          <a:p>
            <a:pPr marL="102870" indent="-102870">
              <a:buFont typeface="Arial"/>
              <a:buChar char="•"/>
            </a:pPr>
            <a:r>
              <a:rPr lang="en-US" sz="2400" dirty="0">
                <a:solidFill>
                  <a:schemeClr val="tx1">
                    <a:lumMod val="50000"/>
                    <a:lumOff val="50000"/>
                  </a:schemeClr>
                </a:solidFill>
                <a:latin typeface="Arial"/>
              </a:rPr>
              <a:t>K</a:t>
            </a:r>
            <a:r>
              <a:rPr lang="vi-VN" sz="2400" dirty="0">
                <a:solidFill>
                  <a:schemeClr val="tx1">
                    <a:lumMod val="50000"/>
                    <a:lumOff val="50000"/>
                  </a:schemeClr>
                </a:solidFill>
                <a:latin typeface="Arial"/>
              </a:rPr>
              <a:t>ết hợp công thức thích hợp cho các loại da khác nhau như da khô, bình thường, kết hợp, và da nhờn</a:t>
            </a:r>
          </a:p>
          <a:p>
            <a:pPr marL="102870" indent="-102870">
              <a:buFont typeface="Arial"/>
              <a:buChar char="•"/>
            </a:pPr>
            <a:r>
              <a:rPr lang="vi-VN" sz="2400" dirty="0">
                <a:solidFill>
                  <a:schemeClr val="tx1">
                    <a:lumMod val="50000"/>
                    <a:lumOff val="50000"/>
                  </a:schemeClr>
                </a:solidFill>
                <a:latin typeface="Arial"/>
              </a:rPr>
              <a:t>Cung cấp tùy chọn khác nhau cho kết cấu và cảm nhận tổng thể dựa vào khí hậu, loại da, và sở thích cá nhân</a:t>
            </a:r>
          </a:p>
          <a:p>
            <a:pPr marL="102870" indent="-102870">
              <a:buFont typeface="Arial"/>
              <a:buChar char="•"/>
            </a:pPr>
            <a:r>
              <a:rPr lang="en-US" sz="2400" dirty="0">
                <a:solidFill>
                  <a:schemeClr val="tx1">
                    <a:lumMod val="50000"/>
                    <a:lumOff val="50000"/>
                  </a:schemeClr>
                </a:solidFill>
                <a:latin typeface="Arial"/>
              </a:rPr>
              <a:t>Y</a:t>
            </a:r>
            <a:r>
              <a:rPr lang="vi-VN" sz="2400" dirty="0">
                <a:solidFill>
                  <a:schemeClr val="tx1">
                    <a:lumMod val="50000"/>
                    <a:lumOff val="50000"/>
                  </a:schemeClr>
                </a:solidFill>
                <a:latin typeface="Arial"/>
              </a:rPr>
              <a:t>ếu tố tùy biến bao gồm hương thơm / không mùi thơm và SPF / non-SPF</a:t>
            </a:r>
            <a:endParaRPr lang="en-US" sz="2400" dirty="0">
              <a:solidFill>
                <a:schemeClr val="tx1">
                  <a:lumMod val="50000"/>
                  <a:lumOff val="50000"/>
                </a:schemeClr>
              </a:solidFill>
              <a:latin typeface="Arial"/>
            </a:endParaRPr>
          </a:p>
        </p:txBody>
      </p:sp>
    </p:spTree>
    <p:extLst>
      <p:ext uri="{BB962C8B-B14F-4D97-AF65-F5344CB8AC3E}">
        <p14:creationId xmlns:p14="http://schemas.microsoft.com/office/powerpoint/2010/main" val="15229564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file://localhost/Users/erin%201/Documents/Logos/NS%20DTBY%20final%20logos%20clear%20zone.png" TargetMode="Externa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file://localhost/Users/erin%201/Documents/Logos/NS%20DTBY%20final%20logos%20clear%20zone.png" TargetMode="Externa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file://localhost/Users/erin%201/Documents/Logos/NS%20DTBY%20final%20logos%20clear%20zone.png" TargetMode="Externa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6" name="Rectangle 15"/>
          <p:cNvSpPr/>
          <p:nvPr userDrawn="1"/>
        </p:nvSpPr>
        <p:spPr>
          <a:xfrm>
            <a:off x="0" y="0"/>
            <a:ext cx="9144000" cy="3416349"/>
          </a:xfrm>
          <a:prstGeom prst="rect">
            <a:avLst/>
          </a:prstGeom>
          <a:gradFill flip="none" rotWithShape="1">
            <a:gsLst>
              <a:gs pos="78000">
                <a:srgbClr val="005DA6"/>
              </a:gs>
              <a:gs pos="5000">
                <a:srgbClr val="00BFC9"/>
              </a:gs>
            </a:gsLst>
            <a:path path="circle">
              <a:fillToRect t="100000" r="100000"/>
            </a:path>
            <a:tileRect l="-100000" b="-100000"/>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7"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8"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9"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515AC7A-E2D5-4741-BEBB-0FB10E384F9C}" type="slidenum">
              <a:rPr lang="en-US" smtClean="0"/>
              <a:pPr/>
              <a:t>‹#›</a:t>
            </a:fld>
            <a:endParaRPr lang="en-US" dirty="0"/>
          </a:p>
        </p:txBody>
      </p:sp>
      <p:sp>
        <p:nvSpPr>
          <p:cNvPr id="10" name="Rectangle 9"/>
          <p:cNvSpPr/>
          <p:nvPr userDrawn="1"/>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1" name="Picture 10"/>
          <p:cNvPicPr>
            <a:picLocks noChangeAspect="1"/>
          </p:cNvPicPr>
          <p:nvPr userDrawn="1"/>
        </p:nvPicPr>
        <p:blipFill>
          <a:blip r:embed="rId2" cstate="print"/>
          <a:stretch>
            <a:fillRect/>
          </a:stretch>
        </p:blipFill>
        <p:spPr>
          <a:xfrm>
            <a:off x="8586692" y="4786884"/>
            <a:ext cx="274320" cy="274320"/>
          </a:xfrm>
          <a:prstGeom prst="rect">
            <a:avLst/>
          </a:prstGeom>
        </p:spPr>
      </p:pic>
      <p:sp>
        <p:nvSpPr>
          <p:cNvPr id="14" name="Rectangle 13"/>
          <p:cNvSpPr/>
          <p:nvPr userDrawn="1"/>
        </p:nvSpPr>
        <p:spPr>
          <a:xfrm>
            <a:off x="0" y="3424428"/>
            <a:ext cx="9144000" cy="1719072"/>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2" name="NS DTBY final logos clear zone.png" descr="/Users/erin 1/Documents/Logos/NS DTBY final logos clear zone.png"/>
          <p:cNvPicPr>
            <a:picLocks noChangeAspect="1"/>
          </p:cNvPicPr>
          <p:nvPr userDrawn="1"/>
        </p:nvPicPr>
        <p:blipFill>
          <a:blip r:embed="rId3" r:link="rId4" cstate="print">
            <a:extLst>
              <a:ext uri="{28A0092B-C50C-407E-A947-70E740481C1C}">
                <a14:useLocalDpi xmlns:a14="http://schemas.microsoft.com/office/drawing/2010/main"/>
              </a:ext>
            </a:extLst>
          </a:blip>
          <a:stretch>
            <a:fillRect/>
          </a:stretch>
        </p:blipFill>
        <p:spPr>
          <a:xfrm>
            <a:off x="7351070" y="3548527"/>
            <a:ext cx="1745700" cy="1565654"/>
          </a:xfrm>
          <a:prstGeom prst="rect">
            <a:avLst/>
          </a:prstGeom>
        </p:spPr>
      </p:pic>
    </p:spTree>
    <p:extLst>
      <p:ext uri="{BB962C8B-B14F-4D97-AF65-F5344CB8AC3E}">
        <p14:creationId xmlns:p14="http://schemas.microsoft.com/office/powerpoint/2010/main" val="385595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6375"/>
            <a:ext cx="8229600" cy="857250"/>
          </a:xfrm>
          <a:prstGeom prst="rect">
            <a:avLst/>
          </a:prstGeom>
        </p:spPr>
        <p:txBody>
          <a:bodyPr/>
          <a:lstStyle>
            <a:lvl1pPr algn="l">
              <a:defRPr sz="3000">
                <a:solidFill>
                  <a:srgbClr val="646569"/>
                </a:solidFill>
              </a:defRPr>
            </a:lvl1pPr>
          </a:lstStyle>
          <a:p>
            <a:r>
              <a:rPr lang="en-US" dirty="0"/>
              <a:t>SLIDE TITLE</a:t>
            </a:r>
          </a:p>
        </p:txBody>
      </p:sp>
      <p:sp>
        <p:nvSpPr>
          <p:cNvPr id="3" name="Content Placeholder 2"/>
          <p:cNvSpPr>
            <a:spLocks noGrp="1"/>
          </p:cNvSpPr>
          <p:nvPr>
            <p:ph idx="1"/>
          </p:nvPr>
        </p:nvSpPr>
        <p:spPr>
          <a:xfrm>
            <a:off x="457200" y="1200150"/>
            <a:ext cx="8229600" cy="3394075"/>
          </a:xfrm>
          <a:prstGeom prst="rect">
            <a:avLst/>
          </a:prstGeom>
        </p:spPr>
        <p:txBody>
          <a:bodyPr/>
          <a:lstStyle>
            <a:lvl1pPr>
              <a:defRPr>
                <a:solidFill>
                  <a:srgbClr val="646569"/>
                </a:solidFill>
              </a:defRPr>
            </a:lvl1pPr>
            <a:lvl2pPr>
              <a:defRPr>
                <a:solidFill>
                  <a:srgbClr val="646569"/>
                </a:solidFill>
              </a:defRPr>
            </a:lvl2pPr>
            <a:lvl3pPr>
              <a:defRPr>
                <a:solidFill>
                  <a:srgbClr val="646569"/>
                </a:solidFill>
              </a:defRPr>
            </a:lvl3pPr>
            <a:lvl4pPr>
              <a:defRPr>
                <a:solidFill>
                  <a:srgbClr val="646569"/>
                </a:solidFill>
              </a:defRPr>
            </a:lvl4pPr>
            <a:lvl5pPr>
              <a:defRPr>
                <a:solidFill>
                  <a:srgbClr val="64656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5"/>
          <p:cNvSpPr/>
          <p:nvPr userDrawn="1"/>
        </p:nvSpPr>
        <p:spPr>
          <a:xfrm>
            <a:off x="0" y="4704588"/>
            <a:ext cx="9144000" cy="438912"/>
          </a:xfrm>
          <a:prstGeom prst="rect">
            <a:avLst/>
          </a:prstGeom>
          <a:gradFill flip="none" rotWithShape="1">
            <a:gsLst>
              <a:gs pos="91000">
                <a:srgbClr val="1C324D"/>
              </a:gs>
              <a:gs pos="18000">
                <a:srgbClr val="01708C"/>
              </a:gs>
            </a:gsLst>
            <a:lin ang="5100000" scaled="0"/>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7" name="Picture 6"/>
          <p:cNvPicPr>
            <a:picLocks noChangeAspect="1"/>
          </p:cNvPicPr>
          <p:nvPr userDrawn="1"/>
        </p:nvPicPr>
        <p:blipFill>
          <a:blip r:embed="rId2" cstate="print"/>
          <a:stretch>
            <a:fillRect/>
          </a:stretch>
        </p:blipFill>
        <p:spPr>
          <a:xfrm>
            <a:off x="8586692" y="4786884"/>
            <a:ext cx="274320" cy="274320"/>
          </a:xfrm>
          <a:prstGeom prst="rect">
            <a:avLst/>
          </a:prstGeom>
        </p:spPr>
      </p:pic>
    </p:spTree>
    <p:extLst>
      <p:ext uri="{BB962C8B-B14F-4D97-AF65-F5344CB8AC3E}">
        <p14:creationId xmlns:p14="http://schemas.microsoft.com/office/powerpoint/2010/main" val="2242295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6375"/>
            <a:ext cx="8229600" cy="857250"/>
          </a:xfrm>
          <a:prstGeom prst="rect">
            <a:avLst/>
          </a:prstGeom>
        </p:spPr>
        <p:txBody>
          <a:bodyPr/>
          <a:lstStyle>
            <a:lvl1pPr algn="l">
              <a:defRPr sz="3000">
                <a:solidFill>
                  <a:srgbClr val="646569"/>
                </a:solidFill>
              </a:defRPr>
            </a:lvl1pPr>
          </a:lstStyle>
          <a:p>
            <a:r>
              <a:rPr lang="en-US" dirty="0"/>
              <a:t>SLIDE TITLE</a:t>
            </a:r>
          </a:p>
        </p:txBody>
      </p:sp>
      <p:sp>
        <p:nvSpPr>
          <p:cNvPr id="3" name="Content Placeholder 2"/>
          <p:cNvSpPr>
            <a:spLocks noGrp="1"/>
          </p:cNvSpPr>
          <p:nvPr>
            <p:ph sz="half" idx="1"/>
          </p:nvPr>
        </p:nvSpPr>
        <p:spPr>
          <a:xfrm>
            <a:off x="457200" y="1200150"/>
            <a:ext cx="4038600" cy="3394075"/>
          </a:xfrm>
          <a:prstGeom prst="rect">
            <a:avLst/>
          </a:prstGeom>
        </p:spPr>
        <p:txBody>
          <a:bodyPr/>
          <a:lstStyle>
            <a:lvl1pPr>
              <a:defRPr sz="1600">
                <a:solidFill>
                  <a:srgbClr val="646569"/>
                </a:solidFill>
              </a:defRPr>
            </a:lvl1pPr>
            <a:lvl2pPr>
              <a:defRPr sz="1600">
                <a:solidFill>
                  <a:srgbClr val="646569"/>
                </a:solidFill>
              </a:defRPr>
            </a:lvl2pPr>
            <a:lvl3pPr>
              <a:defRPr sz="1600">
                <a:solidFill>
                  <a:srgbClr val="646569"/>
                </a:solidFill>
              </a:defRPr>
            </a:lvl3pPr>
            <a:lvl4pPr>
              <a:defRPr sz="1600">
                <a:solidFill>
                  <a:srgbClr val="646569"/>
                </a:solidFill>
              </a:defRPr>
            </a:lvl4pPr>
            <a:lvl5pPr>
              <a:defRPr sz="1600">
                <a:solidFill>
                  <a:srgbClr val="646569"/>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0"/>
            <a:ext cx="4038600" cy="3394075"/>
          </a:xfrm>
          <a:prstGeom prst="rect">
            <a:avLst/>
          </a:prstGeom>
        </p:spPr>
        <p:txBody>
          <a:bodyPr/>
          <a:lstStyle>
            <a:lvl1pPr>
              <a:defRPr sz="1600">
                <a:solidFill>
                  <a:srgbClr val="646569"/>
                </a:solidFill>
              </a:defRPr>
            </a:lvl1pPr>
            <a:lvl2pPr>
              <a:defRPr sz="1600">
                <a:solidFill>
                  <a:srgbClr val="646569"/>
                </a:solidFill>
              </a:defRPr>
            </a:lvl2pPr>
            <a:lvl3pPr>
              <a:defRPr sz="1600">
                <a:solidFill>
                  <a:srgbClr val="646569"/>
                </a:solidFill>
              </a:defRPr>
            </a:lvl3pPr>
            <a:lvl4pPr>
              <a:defRPr sz="1600">
                <a:solidFill>
                  <a:srgbClr val="646569"/>
                </a:solidFill>
              </a:defRPr>
            </a:lvl4pPr>
            <a:lvl5pPr>
              <a:defRPr sz="1600">
                <a:solidFill>
                  <a:srgbClr val="646569"/>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3"/>
          <p:cNvSpPr>
            <a:spLocks noGrp="1"/>
          </p:cNvSpPr>
          <p:nvPr>
            <p:ph type="dt" sz="half" idx="10"/>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10"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515AC7A-E2D5-4741-BEBB-0FB10E384F9C}" type="slidenum">
              <a:rPr lang="en-US" smtClean="0"/>
              <a:pPr/>
              <a:t>‹#›</a:t>
            </a:fld>
            <a:endParaRPr lang="en-US" dirty="0"/>
          </a:p>
        </p:txBody>
      </p:sp>
      <p:sp>
        <p:nvSpPr>
          <p:cNvPr id="11" name="Rectangle 10"/>
          <p:cNvSpPr/>
          <p:nvPr userDrawn="1"/>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2" name="Picture 11"/>
          <p:cNvPicPr>
            <a:picLocks noChangeAspect="1"/>
          </p:cNvPicPr>
          <p:nvPr userDrawn="1"/>
        </p:nvPicPr>
        <p:blipFill>
          <a:blip r:embed="rId2" cstate="print"/>
          <a:stretch>
            <a:fillRect/>
          </a:stretch>
        </p:blipFill>
        <p:spPr>
          <a:xfrm>
            <a:off x="8586692" y="4786884"/>
            <a:ext cx="274320" cy="274320"/>
          </a:xfrm>
          <a:prstGeom prst="rect">
            <a:avLst/>
          </a:prstGeom>
        </p:spPr>
      </p:pic>
    </p:spTree>
    <p:extLst>
      <p:ext uri="{BB962C8B-B14F-4D97-AF65-F5344CB8AC3E}">
        <p14:creationId xmlns:p14="http://schemas.microsoft.com/office/powerpoint/2010/main" val="16752815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6375"/>
            <a:ext cx="8229600" cy="857250"/>
          </a:xfrm>
          <a:prstGeom prst="rect">
            <a:avLst/>
          </a:prstGeom>
        </p:spPr>
        <p:txBody>
          <a:bodyPr/>
          <a:lstStyle>
            <a:lvl1pPr algn="l">
              <a:defRPr sz="3000">
                <a:solidFill>
                  <a:srgbClr val="646569"/>
                </a:solidFill>
              </a:defRPr>
            </a:lvl1pPr>
          </a:lstStyle>
          <a:p>
            <a:r>
              <a:rPr lang="en-US" dirty="0"/>
              <a:t>SLIDE TITLE</a:t>
            </a:r>
          </a:p>
        </p:txBody>
      </p:sp>
      <p:sp>
        <p:nvSpPr>
          <p:cNvPr id="3" name="Content Placeholder 2"/>
          <p:cNvSpPr>
            <a:spLocks noGrp="1"/>
          </p:cNvSpPr>
          <p:nvPr>
            <p:ph sz="half" idx="1"/>
          </p:nvPr>
        </p:nvSpPr>
        <p:spPr>
          <a:xfrm>
            <a:off x="457200" y="1200150"/>
            <a:ext cx="4038600" cy="3394075"/>
          </a:xfrm>
          <a:prstGeom prst="rect">
            <a:avLst/>
          </a:prstGeom>
        </p:spPr>
        <p:txBody>
          <a:bodyPr/>
          <a:lstStyle>
            <a:lvl1pPr>
              <a:defRPr sz="1600">
                <a:solidFill>
                  <a:srgbClr val="646569"/>
                </a:solidFill>
              </a:defRPr>
            </a:lvl1pPr>
            <a:lvl2pPr>
              <a:defRPr sz="1600">
                <a:solidFill>
                  <a:srgbClr val="646569"/>
                </a:solidFill>
              </a:defRPr>
            </a:lvl2pPr>
            <a:lvl3pPr>
              <a:defRPr sz="1600">
                <a:solidFill>
                  <a:srgbClr val="646569"/>
                </a:solidFill>
              </a:defRPr>
            </a:lvl3pPr>
            <a:lvl4pPr>
              <a:defRPr sz="1600">
                <a:solidFill>
                  <a:srgbClr val="646569"/>
                </a:solidFill>
              </a:defRPr>
            </a:lvl4pPr>
            <a:lvl5pPr>
              <a:defRPr sz="1600">
                <a:solidFill>
                  <a:srgbClr val="646569"/>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0"/>
            <a:ext cx="4038600" cy="3394075"/>
          </a:xfrm>
          <a:prstGeom prst="rect">
            <a:avLst/>
          </a:prstGeom>
        </p:spPr>
        <p:txBody>
          <a:bodyPr/>
          <a:lstStyle>
            <a:lvl1pPr>
              <a:defRPr sz="1600">
                <a:solidFill>
                  <a:srgbClr val="646569"/>
                </a:solidFill>
              </a:defRPr>
            </a:lvl1pPr>
            <a:lvl2pPr>
              <a:defRPr sz="1600">
                <a:solidFill>
                  <a:srgbClr val="646569"/>
                </a:solidFill>
              </a:defRPr>
            </a:lvl2pPr>
            <a:lvl3pPr>
              <a:defRPr sz="1600">
                <a:solidFill>
                  <a:srgbClr val="646569"/>
                </a:solidFill>
              </a:defRPr>
            </a:lvl3pPr>
            <a:lvl4pPr>
              <a:defRPr sz="1600">
                <a:solidFill>
                  <a:srgbClr val="646569"/>
                </a:solidFill>
              </a:defRPr>
            </a:lvl4pPr>
            <a:lvl5pPr>
              <a:defRPr sz="1600">
                <a:solidFill>
                  <a:srgbClr val="646569"/>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Rectangle 16"/>
          <p:cNvSpPr/>
          <p:nvPr userDrawn="1"/>
        </p:nvSpPr>
        <p:spPr>
          <a:xfrm>
            <a:off x="0" y="4704588"/>
            <a:ext cx="9144000" cy="438912"/>
          </a:xfrm>
          <a:prstGeom prst="rect">
            <a:avLst/>
          </a:prstGeom>
          <a:gradFill flip="none" rotWithShape="1">
            <a:gsLst>
              <a:gs pos="100000">
                <a:srgbClr val="ADD9C9"/>
              </a:gs>
              <a:gs pos="0">
                <a:srgbClr val="6EB7DA"/>
              </a:gs>
            </a:gsLst>
            <a:path path="circle">
              <a:fillToRect t="100000" r="100000"/>
            </a:path>
            <a:tileRect l="-100000" b="-100000"/>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8" name="Picture 17"/>
          <p:cNvPicPr>
            <a:picLocks noChangeAspect="1"/>
          </p:cNvPicPr>
          <p:nvPr userDrawn="1"/>
        </p:nvPicPr>
        <p:blipFill>
          <a:blip r:embed="rId2" cstate="print"/>
          <a:stretch>
            <a:fillRect/>
          </a:stretch>
        </p:blipFill>
        <p:spPr>
          <a:xfrm>
            <a:off x="8586692" y="4786884"/>
            <a:ext cx="274320" cy="274320"/>
          </a:xfrm>
          <a:prstGeom prst="rect">
            <a:avLst/>
          </a:prstGeom>
        </p:spPr>
      </p:pic>
    </p:spTree>
    <p:extLst>
      <p:ext uri="{BB962C8B-B14F-4D97-AF65-F5344CB8AC3E}">
        <p14:creationId xmlns:p14="http://schemas.microsoft.com/office/powerpoint/2010/main" val="1362805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6375"/>
            <a:ext cx="8229600" cy="857250"/>
          </a:xfrm>
          <a:prstGeom prst="rect">
            <a:avLst/>
          </a:prstGeom>
        </p:spPr>
        <p:txBody>
          <a:bodyPr/>
          <a:lstStyle>
            <a:lvl1pPr algn="l">
              <a:defRPr sz="3000">
                <a:solidFill>
                  <a:srgbClr val="646569"/>
                </a:solidFill>
              </a:defRPr>
            </a:lvl1pPr>
          </a:lstStyle>
          <a:p>
            <a:r>
              <a:rPr lang="en-US" dirty="0"/>
              <a:t>SLIDE TITLE</a:t>
            </a:r>
          </a:p>
        </p:txBody>
      </p:sp>
      <p:sp>
        <p:nvSpPr>
          <p:cNvPr id="3" name="Content Placeholder 2"/>
          <p:cNvSpPr>
            <a:spLocks noGrp="1"/>
          </p:cNvSpPr>
          <p:nvPr>
            <p:ph sz="half" idx="1"/>
          </p:nvPr>
        </p:nvSpPr>
        <p:spPr>
          <a:xfrm>
            <a:off x="457200" y="1200150"/>
            <a:ext cx="4038600" cy="3394075"/>
          </a:xfrm>
          <a:prstGeom prst="rect">
            <a:avLst/>
          </a:prstGeom>
        </p:spPr>
        <p:txBody>
          <a:bodyPr/>
          <a:lstStyle>
            <a:lvl1pPr>
              <a:defRPr sz="1600">
                <a:solidFill>
                  <a:srgbClr val="646569"/>
                </a:solidFill>
              </a:defRPr>
            </a:lvl1pPr>
            <a:lvl2pPr>
              <a:defRPr sz="1600">
                <a:solidFill>
                  <a:srgbClr val="646569"/>
                </a:solidFill>
              </a:defRPr>
            </a:lvl2pPr>
            <a:lvl3pPr>
              <a:defRPr sz="1600">
                <a:solidFill>
                  <a:srgbClr val="646569"/>
                </a:solidFill>
              </a:defRPr>
            </a:lvl3pPr>
            <a:lvl4pPr>
              <a:defRPr sz="1600">
                <a:solidFill>
                  <a:srgbClr val="646569"/>
                </a:solidFill>
              </a:defRPr>
            </a:lvl4pPr>
            <a:lvl5pPr>
              <a:defRPr sz="1600">
                <a:solidFill>
                  <a:srgbClr val="646569"/>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0"/>
            <a:ext cx="4038600" cy="3394075"/>
          </a:xfrm>
          <a:prstGeom prst="rect">
            <a:avLst/>
          </a:prstGeom>
        </p:spPr>
        <p:txBody>
          <a:bodyPr/>
          <a:lstStyle>
            <a:lvl1pPr>
              <a:defRPr sz="1600">
                <a:solidFill>
                  <a:srgbClr val="646569"/>
                </a:solidFill>
              </a:defRPr>
            </a:lvl1pPr>
            <a:lvl2pPr>
              <a:defRPr sz="1600">
                <a:solidFill>
                  <a:srgbClr val="646569"/>
                </a:solidFill>
              </a:defRPr>
            </a:lvl2pPr>
            <a:lvl3pPr>
              <a:defRPr sz="1600">
                <a:solidFill>
                  <a:srgbClr val="646569"/>
                </a:solidFill>
              </a:defRPr>
            </a:lvl3pPr>
            <a:lvl4pPr>
              <a:defRPr sz="1600">
                <a:solidFill>
                  <a:srgbClr val="646569"/>
                </a:solidFill>
              </a:defRPr>
            </a:lvl4pPr>
            <a:lvl5pPr>
              <a:defRPr sz="1600">
                <a:solidFill>
                  <a:srgbClr val="646569"/>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0" y="4704588"/>
            <a:ext cx="9144000" cy="438912"/>
          </a:xfrm>
          <a:prstGeom prst="rect">
            <a:avLst/>
          </a:prstGeom>
          <a:gradFill flip="none" rotWithShape="1">
            <a:gsLst>
              <a:gs pos="91000">
                <a:srgbClr val="1C324D"/>
              </a:gs>
              <a:gs pos="18000">
                <a:srgbClr val="01708C"/>
              </a:gs>
            </a:gsLst>
            <a:lin ang="5100000" scaled="0"/>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8" name="Picture 7"/>
          <p:cNvPicPr>
            <a:picLocks noChangeAspect="1"/>
          </p:cNvPicPr>
          <p:nvPr userDrawn="1"/>
        </p:nvPicPr>
        <p:blipFill>
          <a:blip r:embed="rId2" cstate="print"/>
          <a:stretch>
            <a:fillRect/>
          </a:stretch>
        </p:blipFill>
        <p:spPr>
          <a:xfrm>
            <a:off x="8586692" y="4786884"/>
            <a:ext cx="274320" cy="274320"/>
          </a:xfrm>
          <a:prstGeom prst="rect">
            <a:avLst/>
          </a:prstGeom>
        </p:spPr>
      </p:pic>
    </p:spTree>
    <p:extLst>
      <p:ext uri="{BB962C8B-B14F-4D97-AF65-F5344CB8AC3E}">
        <p14:creationId xmlns:p14="http://schemas.microsoft.com/office/powerpoint/2010/main" val="7551579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EB1603C4-F88A-4CA0-972E-5CDED04C913E}" type="datetimeFigureOut">
              <a:rPr lang="en-US" smtClean="0"/>
              <a:t>3/1/2017</a:t>
            </a:fld>
            <a:endParaRPr 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78979A74-0569-42ED-B00C-4D437AAC4749}" type="slidenum">
              <a:rPr lang="en-US" smtClean="0"/>
              <a:t>‹#›</a:t>
            </a:fld>
            <a:endParaRPr lang="en-US"/>
          </a:p>
        </p:txBody>
      </p:sp>
    </p:spTree>
    <p:extLst>
      <p:ext uri="{BB962C8B-B14F-4D97-AF65-F5344CB8AC3E}">
        <p14:creationId xmlns:p14="http://schemas.microsoft.com/office/powerpoint/2010/main" val="3999815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B1603C4-F88A-4CA0-972E-5CDED04C913E}" type="datetimeFigureOut">
              <a:rPr lang="en-US" smtClean="0">
                <a:solidFill>
                  <a:prstClr val="black">
                    <a:tint val="75000"/>
                  </a:prstClr>
                </a:solidFill>
              </a:rPr>
              <a:pPr/>
              <a:t>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0125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1603C4-F88A-4CA0-972E-5CDED04C913E}" type="datetimeFigureOut">
              <a:rPr lang="en-US" smtClean="0">
                <a:solidFill>
                  <a:prstClr val="black">
                    <a:tint val="75000"/>
                  </a:prstClr>
                </a:solidFill>
              </a:rPr>
              <a:pPr/>
              <a:t>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2008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1603C4-F88A-4CA0-972E-5CDED04C913E}" type="datetimeFigureOut">
              <a:rPr lang="en-US" smtClean="0">
                <a:solidFill>
                  <a:prstClr val="black">
                    <a:tint val="75000"/>
                  </a:prstClr>
                </a:solidFill>
              </a:rPr>
              <a:pPr/>
              <a:t>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835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1603C4-F88A-4CA0-972E-5CDED04C913E}" type="datetimeFigureOut">
              <a:rPr lang="en-US" smtClean="0">
                <a:solidFill>
                  <a:prstClr val="black">
                    <a:tint val="75000"/>
                  </a:prstClr>
                </a:solidFill>
              </a:rPr>
              <a:pPr/>
              <a:t>3/1/2017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995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1603C4-F88A-4CA0-972E-5CDED04C913E}" type="datetimeFigureOut">
              <a:rPr lang="en-US" smtClean="0">
                <a:solidFill>
                  <a:prstClr val="black">
                    <a:tint val="75000"/>
                  </a:prstClr>
                </a:solidFill>
              </a:rPr>
              <a:pPr/>
              <a:t>3/1/2017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8726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8"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9"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515AC7A-E2D5-4741-BEBB-0FB10E384F9C}" type="slidenum">
              <a:rPr lang="en-US" smtClean="0"/>
              <a:pPr/>
              <a:t>‹#›</a:t>
            </a:fld>
            <a:endParaRPr lang="en-US" dirty="0"/>
          </a:p>
        </p:txBody>
      </p:sp>
      <p:sp>
        <p:nvSpPr>
          <p:cNvPr id="10" name="Rectangle 9"/>
          <p:cNvSpPr/>
          <p:nvPr userDrawn="1"/>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1" name="Picture 10"/>
          <p:cNvPicPr>
            <a:picLocks noChangeAspect="1"/>
          </p:cNvPicPr>
          <p:nvPr userDrawn="1"/>
        </p:nvPicPr>
        <p:blipFill>
          <a:blip r:embed="rId2" cstate="print"/>
          <a:stretch>
            <a:fillRect/>
          </a:stretch>
        </p:blipFill>
        <p:spPr>
          <a:xfrm>
            <a:off x="8586692" y="4786884"/>
            <a:ext cx="274320" cy="274320"/>
          </a:xfrm>
          <a:prstGeom prst="rect">
            <a:avLst/>
          </a:prstGeom>
        </p:spPr>
      </p:pic>
      <p:sp>
        <p:nvSpPr>
          <p:cNvPr id="16" name="Rectangle 15"/>
          <p:cNvSpPr/>
          <p:nvPr userDrawn="1"/>
        </p:nvSpPr>
        <p:spPr>
          <a:xfrm>
            <a:off x="0" y="0"/>
            <a:ext cx="9144000" cy="3416349"/>
          </a:xfrm>
          <a:prstGeom prst="rect">
            <a:avLst/>
          </a:prstGeom>
          <a:gradFill flip="none" rotWithShape="1">
            <a:gsLst>
              <a:gs pos="100000">
                <a:srgbClr val="ADD9C9"/>
              </a:gs>
              <a:gs pos="0">
                <a:srgbClr val="6EB7DA"/>
              </a:gs>
            </a:gsLst>
            <a:path path="circle">
              <a:fillToRect t="100000" r="100000"/>
            </a:path>
            <a:tileRect l="-100000" b="-100000"/>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3" name="Title 1"/>
          <p:cNvSpPr txBox="1">
            <a:spLocks/>
          </p:cNvSpPr>
          <p:nvPr userDrawn="1"/>
        </p:nvSpPr>
        <p:spPr>
          <a:xfrm>
            <a:off x="457200" y="1765698"/>
            <a:ext cx="8229600" cy="1131094"/>
          </a:xfrm>
          <a:prstGeom prst="rect">
            <a:avLst/>
          </a:prstGeom>
        </p:spPr>
        <p:txBody>
          <a:bodyPr>
            <a:normAutofit fontScale="90000" lnSpcReduction="20000"/>
          </a:bodyPr>
          <a:lstStyle>
            <a:lvl1pPr algn="ctr" defTabSz="457200" rtl="0" eaLnBrk="1" latinLnBrk="0" hangingPunct="1">
              <a:spcBef>
                <a:spcPct val="0"/>
              </a:spcBef>
              <a:buNone/>
              <a:defRPr sz="4400" kern="1200">
                <a:solidFill>
                  <a:schemeClr val="tx1"/>
                </a:solidFill>
                <a:latin typeface="Arial"/>
                <a:ea typeface="+mj-ea"/>
                <a:cs typeface="Arial"/>
              </a:defRPr>
            </a:lvl1pPr>
          </a:lstStyle>
          <a:p>
            <a:pPr algn="l"/>
            <a:r>
              <a:rPr lang="en-US" dirty="0">
                <a:solidFill>
                  <a:schemeClr val="bg1"/>
                </a:solidFill>
              </a:rPr>
              <a:t>PRESENTATION</a:t>
            </a:r>
            <a:br>
              <a:rPr lang="en-US" dirty="0">
                <a:solidFill>
                  <a:schemeClr val="bg1"/>
                </a:solidFill>
              </a:rPr>
            </a:br>
            <a:r>
              <a:rPr lang="en-US" dirty="0">
                <a:solidFill>
                  <a:schemeClr val="bg1"/>
                </a:solidFill>
              </a:rPr>
              <a:t>SLIDE TITLE</a:t>
            </a:r>
          </a:p>
        </p:txBody>
      </p:sp>
      <p:sp>
        <p:nvSpPr>
          <p:cNvPr id="14" name="Rectangle 13"/>
          <p:cNvSpPr/>
          <p:nvPr userDrawn="1"/>
        </p:nvSpPr>
        <p:spPr>
          <a:xfrm>
            <a:off x="-49268" y="3392162"/>
            <a:ext cx="9144000" cy="1719072"/>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2" name="NS DTBY final logos clear zone.png" descr="/Users/erin 1/Documents/Logos/NS DTBY final logos clear zone.png"/>
          <p:cNvPicPr>
            <a:picLocks noChangeAspect="1"/>
          </p:cNvPicPr>
          <p:nvPr userDrawn="1"/>
        </p:nvPicPr>
        <p:blipFill>
          <a:blip r:embed="rId3" r:link="rId4" cstate="print">
            <a:extLst>
              <a:ext uri="{28A0092B-C50C-407E-A947-70E740481C1C}">
                <a14:useLocalDpi xmlns:a14="http://schemas.microsoft.com/office/drawing/2010/main"/>
              </a:ext>
            </a:extLst>
          </a:blip>
          <a:stretch>
            <a:fillRect/>
          </a:stretch>
        </p:blipFill>
        <p:spPr>
          <a:xfrm>
            <a:off x="7351070" y="3548527"/>
            <a:ext cx="1745700" cy="1565654"/>
          </a:xfrm>
          <a:prstGeom prst="rect">
            <a:avLst/>
          </a:prstGeom>
        </p:spPr>
      </p:pic>
    </p:spTree>
    <p:extLst>
      <p:ext uri="{BB962C8B-B14F-4D97-AF65-F5344CB8AC3E}">
        <p14:creationId xmlns:p14="http://schemas.microsoft.com/office/powerpoint/2010/main" val="749690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1603C4-F88A-4CA0-972E-5CDED04C913E}" type="datetimeFigureOut">
              <a:rPr lang="en-US" smtClean="0">
                <a:solidFill>
                  <a:prstClr val="black">
                    <a:tint val="75000"/>
                  </a:prstClr>
                </a:solidFill>
              </a:rPr>
              <a:pPr/>
              <a:t>3/1/2017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34803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1603C4-F88A-4CA0-972E-5CDED04C913E}" type="datetimeFigureOut">
              <a:rPr lang="en-US" smtClean="0">
                <a:solidFill>
                  <a:prstClr val="black">
                    <a:tint val="75000"/>
                  </a:prstClr>
                </a:solidFill>
              </a:rPr>
              <a:pPr/>
              <a:t>3/1/2017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22859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B1603C4-F88A-4CA0-972E-5CDED04C913E}" type="datetimeFigureOut">
              <a:rPr lang="en-US" smtClean="0">
                <a:solidFill>
                  <a:prstClr val="black">
                    <a:tint val="75000"/>
                  </a:prstClr>
                </a:solidFill>
              </a:rPr>
              <a:pPr/>
              <a:t>3/1/2017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91462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B1603C4-F88A-4CA0-972E-5CDED04C913E}" type="datetimeFigureOut">
              <a:rPr lang="en-US" smtClean="0">
                <a:solidFill>
                  <a:prstClr val="black">
                    <a:tint val="75000"/>
                  </a:prstClr>
                </a:solidFill>
              </a:rPr>
              <a:pPr/>
              <a:t>3/1/2017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68263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1603C4-F88A-4CA0-972E-5CDED04C913E}" type="datetimeFigureOut">
              <a:rPr lang="en-US" smtClean="0">
                <a:solidFill>
                  <a:prstClr val="black">
                    <a:tint val="75000"/>
                  </a:prstClr>
                </a:solidFill>
              </a:rPr>
              <a:pPr/>
              <a:t>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57693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1603C4-F88A-4CA0-972E-5CDED04C913E}" type="datetimeFigureOut">
              <a:rPr lang="en-US" smtClean="0">
                <a:solidFill>
                  <a:prstClr val="black">
                    <a:tint val="75000"/>
                  </a:prstClr>
                </a:solidFill>
              </a:rPr>
              <a:pPr/>
              <a:t>3/1/2017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8979A74-0569-42ED-B00C-4D437AAC474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19819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Rectangle 1"/>
          <p:cNvSpPr/>
          <p:nvPr userDrawn="1"/>
        </p:nvSpPr>
        <p:spPr>
          <a:xfrm>
            <a:off x="0" y="4695755"/>
            <a:ext cx="9144000" cy="4477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defTabSz="914288" rtl="0"/>
            <a:endParaRPr lang="en-US" sz="1800" kern="1200">
              <a:solidFill>
                <a:prstClr val="white"/>
              </a:solidFill>
              <a:latin typeface="Arial"/>
            </a:endParaRPr>
          </a:p>
        </p:txBody>
      </p:sp>
      <p:pic>
        <p:nvPicPr>
          <p:cNvPr id="4" name="Picture 3"/>
          <p:cNvPicPr>
            <a:picLocks noChangeAspect="1"/>
          </p:cNvPicPr>
          <p:nvPr userDrawn="1"/>
        </p:nvPicPr>
        <p:blipFill>
          <a:blip r:embed="rId2"/>
          <a:stretch>
            <a:fillRect/>
          </a:stretch>
        </p:blipFill>
        <p:spPr>
          <a:xfrm>
            <a:off x="0" y="1"/>
            <a:ext cx="9144000" cy="5170518"/>
          </a:xfrm>
          <a:prstGeom prst="rect">
            <a:avLst/>
          </a:prstGeom>
        </p:spPr>
      </p:pic>
    </p:spTree>
    <p:extLst>
      <p:ext uri="{BB962C8B-B14F-4D97-AF65-F5344CB8AC3E}">
        <p14:creationId xmlns:p14="http://schemas.microsoft.com/office/powerpoint/2010/main" val="10467251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
        <p:nvSpPr>
          <p:cNvPr id="2" name="Rectangle 1"/>
          <p:cNvSpPr/>
          <p:nvPr userDrawn="1"/>
        </p:nvSpPr>
        <p:spPr>
          <a:xfrm>
            <a:off x="0" y="4695755"/>
            <a:ext cx="9144000" cy="44774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1432" tIns="45716" rIns="91432" bIns="45716" rtlCol="0" anchor="ctr"/>
          <a:lstStyle/>
          <a:p>
            <a:pPr algn="ctr" defTabSz="914288" rtl="0"/>
            <a:endParaRPr lang="en-US" sz="1800" kern="1200">
              <a:solidFill>
                <a:prstClr val="white"/>
              </a:solidFill>
            </a:endParaRPr>
          </a:p>
        </p:txBody>
      </p:sp>
    </p:spTree>
    <p:extLst>
      <p:ext uri="{BB962C8B-B14F-4D97-AF65-F5344CB8AC3E}">
        <p14:creationId xmlns:p14="http://schemas.microsoft.com/office/powerpoint/2010/main" val="4447437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RM030590clone.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0160" y="0"/>
            <a:ext cx="9154160" cy="5143500"/>
          </a:xfrm>
          <a:prstGeom prst="rect">
            <a:avLst/>
          </a:prstGeom>
        </p:spPr>
      </p:pic>
      <p:sp>
        <p:nvSpPr>
          <p:cNvPr id="5" name="Slide Number Placeholder 2"/>
          <p:cNvSpPr>
            <a:spLocks noGrp="1"/>
          </p:cNvSpPr>
          <p:nvPr>
            <p:ph type="sldNum" sz="quarter" idx="10"/>
          </p:nvPr>
        </p:nvSpPr>
        <p:spPr>
          <a:xfrm>
            <a:off x="8320445" y="4964699"/>
            <a:ext cx="769581" cy="185853"/>
          </a:xfrm>
        </p:spPr>
        <p:txBody>
          <a:bodyPr/>
          <a:lstStyle>
            <a:lvl1pPr algn="r">
              <a:defRPr sz="800">
                <a:solidFill>
                  <a:srgbClr val="FFFFFF"/>
                </a:solidFill>
              </a:defRPr>
            </a:lvl1pPr>
          </a:lstStyle>
          <a:p>
            <a:pPr defTabSz="914288"/>
            <a:fld id="{86CB4B4D-7CA3-9044-876B-883B54F8677D}" type="slidenum">
              <a:rPr lang="en-US" smtClean="0"/>
              <a:pPr defTabSz="914288"/>
              <a:t>‹#›</a:t>
            </a:fld>
            <a:endParaRPr lang="en-US" dirty="0"/>
          </a:p>
        </p:txBody>
      </p:sp>
    </p:spTree>
    <p:extLst>
      <p:ext uri="{BB962C8B-B14F-4D97-AF65-F5344CB8AC3E}">
        <p14:creationId xmlns:p14="http://schemas.microsoft.com/office/powerpoint/2010/main" val="1485303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7"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8"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9"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515AC7A-E2D5-4741-BEBB-0FB10E384F9C}" type="slidenum">
              <a:rPr lang="en-US" smtClean="0"/>
              <a:pPr/>
              <a:t>‹#›</a:t>
            </a:fld>
            <a:endParaRPr lang="en-US" dirty="0"/>
          </a:p>
        </p:txBody>
      </p:sp>
      <p:pic>
        <p:nvPicPr>
          <p:cNvPr id="11" name="Picture 10"/>
          <p:cNvPicPr>
            <a:picLocks noChangeAspect="1"/>
          </p:cNvPicPr>
          <p:nvPr userDrawn="1"/>
        </p:nvPicPr>
        <p:blipFill>
          <a:blip r:embed="rId2" cstate="print"/>
          <a:stretch>
            <a:fillRect/>
          </a:stretch>
        </p:blipFill>
        <p:spPr>
          <a:xfrm>
            <a:off x="8586692" y="4786884"/>
            <a:ext cx="274320" cy="274320"/>
          </a:xfrm>
          <a:prstGeom prst="rect">
            <a:avLst/>
          </a:prstGeom>
        </p:spPr>
      </p:pic>
      <p:sp>
        <p:nvSpPr>
          <p:cNvPr id="12" name="Rectangle 11"/>
          <p:cNvSpPr/>
          <p:nvPr userDrawn="1"/>
        </p:nvSpPr>
        <p:spPr>
          <a:xfrm>
            <a:off x="0" y="0"/>
            <a:ext cx="9144000" cy="3416349"/>
          </a:xfrm>
          <a:prstGeom prst="rect">
            <a:avLst/>
          </a:prstGeom>
          <a:gradFill flip="none" rotWithShape="1">
            <a:gsLst>
              <a:gs pos="88000">
                <a:srgbClr val="1C324D"/>
              </a:gs>
              <a:gs pos="0">
                <a:srgbClr val="01708C"/>
              </a:gs>
            </a:gsLst>
            <a:path path="circle">
              <a:fillToRect t="100000" r="100000"/>
            </a:path>
            <a:tileRect l="-100000" b="-100000"/>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3" name="Title 1"/>
          <p:cNvSpPr txBox="1">
            <a:spLocks/>
          </p:cNvSpPr>
          <p:nvPr userDrawn="1"/>
        </p:nvSpPr>
        <p:spPr>
          <a:xfrm>
            <a:off x="457200" y="1765698"/>
            <a:ext cx="8229600" cy="1131094"/>
          </a:xfrm>
          <a:prstGeom prst="rect">
            <a:avLst/>
          </a:prstGeom>
        </p:spPr>
        <p:txBody>
          <a:bodyPr>
            <a:normAutofit fontScale="90000" lnSpcReduction="20000"/>
          </a:bodyPr>
          <a:lstStyle>
            <a:lvl1pPr algn="ctr" defTabSz="457200" rtl="0" eaLnBrk="1" latinLnBrk="0" hangingPunct="1">
              <a:spcBef>
                <a:spcPct val="0"/>
              </a:spcBef>
              <a:buNone/>
              <a:defRPr sz="4400" kern="1200">
                <a:solidFill>
                  <a:schemeClr val="tx1"/>
                </a:solidFill>
                <a:latin typeface="Arial"/>
                <a:ea typeface="+mj-ea"/>
                <a:cs typeface="Arial"/>
              </a:defRPr>
            </a:lvl1pPr>
          </a:lstStyle>
          <a:p>
            <a:pPr algn="l"/>
            <a:r>
              <a:rPr lang="en-US" dirty="0">
                <a:solidFill>
                  <a:schemeClr val="bg1"/>
                </a:solidFill>
              </a:rPr>
              <a:t>PRESENTATION</a:t>
            </a:r>
            <a:br>
              <a:rPr lang="en-US" dirty="0">
                <a:solidFill>
                  <a:schemeClr val="bg1"/>
                </a:solidFill>
              </a:rPr>
            </a:br>
            <a:r>
              <a:rPr lang="en-US" dirty="0">
                <a:solidFill>
                  <a:schemeClr val="bg1"/>
                </a:solidFill>
              </a:rPr>
              <a:t>SLIDE TITLE</a:t>
            </a:r>
          </a:p>
        </p:txBody>
      </p:sp>
      <p:sp>
        <p:nvSpPr>
          <p:cNvPr id="14" name="Rectangle 13"/>
          <p:cNvSpPr/>
          <p:nvPr userDrawn="1"/>
        </p:nvSpPr>
        <p:spPr>
          <a:xfrm>
            <a:off x="0" y="3424428"/>
            <a:ext cx="9144000" cy="1719072"/>
          </a:xfrm>
          <a:prstGeom prst="rect">
            <a:avLst/>
          </a:prstGeom>
          <a:solidFill>
            <a:srgbClr val="FFFFFF"/>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0" name="NS DTBY final logos clear zone.png" descr="/Users/erin 1/Documents/Logos/NS DTBY final logos clear zone.png"/>
          <p:cNvPicPr>
            <a:picLocks noChangeAspect="1"/>
          </p:cNvPicPr>
          <p:nvPr userDrawn="1"/>
        </p:nvPicPr>
        <p:blipFill>
          <a:blip r:embed="rId3" r:link="rId4" cstate="print">
            <a:extLst>
              <a:ext uri="{28A0092B-C50C-407E-A947-70E740481C1C}">
                <a14:useLocalDpi xmlns:a14="http://schemas.microsoft.com/office/drawing/2010/main"/>
              </a:ext>
            </a:extLst>
          </a:blip>
          <a:stretch>
            <a:fillRect/>
          </a:stretch>
        </p:blipFill>
        <p:spPr>
          <a:xfrm>
            <a:off x="7351070" y="3548527"/>
            <a:ext cx="1745700" cy="1565654"/>
          </a:xfrm>
          <a:prstGeom prst="rect">
            <a:avLst/>
          </a:prstGeom>
        </p:spPr>
      </p:pic>
    </p:spTree>
    <p:extLst>
      <p:ext uri="{BB962C8B-B14F-4D97-AF65-F5344CB8AC3E}">
        <p14:creationId xmlns:p14="http://schemas.microsoft.com/office/powerpoint/2010/main" val="796566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7" name="Rectangle 16"/>
          <p:cNvSpPr/>
          <p:nvPr userDrawn="1"/>
        </p:nvSpPr>
        <p:spPr>
          <a:xfrm>
            <a:off x="0" y="-1"/>
            <a:ext cx="9144000" cy="4709160"/>
          </a:xfrm>
          <a:prstGeom prst="rect">
            <a:avLst/>
          </a:prstGeom>
          <a:gradFill flip="none" rotWithShape="1">
            <a:gsLst>
              <a:gs pos="78000">
                <a:srgbClr val="005DA6"/>
              </a:gs>
              <a:gs pos="5000">
                <a:srgbClr val="00BFC9"/>
              </a:gs>
            </a:gsLst>
            <a:path path="circle">
              <a:fillToRect t="100000" r="100000"/>
            </a:path>
            <a:tileRect l="-100000" b="-100000"/>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20" name="Rectangle 19"/>
          <p:cNvSpPr/>
          <p:nvPr userDrawn="1"/>
        </p:nvSpPr>
        <p:spPr>
          <a:xfrm>
            <a:off x="0" y="4704588"/>
            <a:ext cx="9144000" cy="438912"/>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35" name="Picture 34"/>
          <p:cNvPicPr>
            <a:picLocks noChangeAspect="1"/>
          </p:cNvPicPr>
          <p:nvPr userDrawn="1"/>
        </p:nvPicPr>
        <p:blipFill>
          <a:blip r:embed="rId2" cstate="print"/>
          <a:stretch>
            <a:fillRect/>
          </a:stretch>
        </p:blipFill>
        <p:spPr>
          <a:xfrm>
            <a:off x="8586692" y="4787226"/>
            <a:ext cx="274320" cy="274320"/>
          </a:xfrm>
          <a:prstGeom prst="rect">
            <a:avLst/>
          </a:prstGeom>
        </p:spPr>
      </p:pic>
      <p:sp>
        <p:nvSpPr>
          <p:cNvPr id="38" name="Subtitle 9"/>
          <p:cNvSpPr>
            <a:spLocks noGrp="1"/>
          </p:cNvSpPr>
          <p:nvPr>
            <p:ph type="subTitle" idx="1" hasCustomPrompt="1"/>
          </p:nvPr>
        </p:nvSpPr>
        <p:spPr>
          <a:xfrm>
            <a:off x="457200" y="2355274"/>
            <a:ext cx="6400800" cy="400242"/>
          </a:xfrm>
          <a:prstGeom prst="rect">
            <a:avLst/>
          </a:prstGeom>
        </p:spPr>
        <p:txBody>
          <a:bodyPr/>
          <a:lstStyle>
            <a:lvl1pPr marL="0" indent="0">
              <a:buNone/>
              <a:defRPr>
                <a:solidFill>
                  <a:srgbClr val="FFFFFF"/>
                </a:solidFill>
              </a:defRPr>
            </a:lvl1pPr>
          </a:lstStyle>
          <a:p>
            <a:r>
              <a:rPr lang="en-US" dirty="0"/>
              <a:t>SUBTITLE</a:t>
            </a:r>
          </a:p>
        </p:txBody>
      </p:sp>
      <p:sp>
        <p:nvSpPr>
          <p:cNvPr id="40" name="Title 27"/>
          <p:cNvSpPr>
            <a:spLocks noGrp="1"/>
          </p:cNvSpPr>
          <p:nvPr>
            <p:ph type="title" hasCustomPrompt="1"/>
          </p:nvPr>
        </p:nvSpPr>
        <p:spPr>
          <a:xfrm>
            <a:off x="457200" y="1765698"/>
            <a:ext cx="8229600" cy="589575"/>
          </a:xfrm>
          <a:prstGeom prst="rect">
            <a:avLst/>
          </a:prstGeom>
        </p:spPr>
        <p:txBody>
          <a:bodyPr>
            <a:normAutofit fontScale="90000"/>
          </a:bodyPr>
          <a:lstStyle>
            <a:lvl1pPr algn="l">
              <a:defRPr sz="3000">
                <a:solidFill>
                  <a:srgbClr val="FFFFFF"/>
                </a:solidFill>
              </a:defRPr>
            </a:lvl1pPr>
          </a:lstStyle>
          <a:p>
            <a:r>
              <a:rPr lang="en-US" dirty="0"/>
              <a:t>DIVIDER SLIDE TITLE</a:t>
            </a:r>
          </a:p>
        </p:txBody>
      </p:sp>
    </p:spTree>
    <p:extLst>
      <p:ext uri="{BB962C8B-B14F-4D97-AF65-F5344CB8AC3E}">
        <p14:creationId xmlns:p14="http://schemas.microsoft.com/office/powerpoint/2010/main" val="20543241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7" name="Rectangle 6"/>
          <p:cNvSpPr/>
          <p:nvPr userDrawn="1"/>
        </p:nvSpPr>
        <p:spPr>
          <a:xfrm>
            <a:off x="0" y="-1"/>
            <a:ext cx="9144000" cy="5148072"/>
          </a:xfrm>
          <a:prstGeom prst="rect">
            <a:avLst/>
          </a:prstGeom>
          <a:gradFill flip="none" rotWithShape="1">
            <a:gsLst>
              <a:gs pos="100000">
                <a:srgbClr val="ADD9C9"/>
              </a:gs>
              <a:gs pos="0">
                <a:srgbClr val="6EB7DA"/>
              </a:gs>
            </a:gsLst>
            <a:path path="circle">
              <a:fillToRect t="100000" r="100000"/>
            </a:path>
            <a:tileRect l="-100000" b="-100000"/>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16" name="Rectangle 15"/>
          <p:cNvSpPr/>
          <p:nvPr userDrawn="1"/>
        </p:nvSpPr>
        <p:spPr>
          <a:xfrm>
            <a:off x="0" y="4704588"/>
            <a:ext cx="9144000" cy="438912"/>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9" name="Subtitle 9"/>
          <p:cNvSpPr>
            <a:spLocks noGrp="1"/>
          </p:cNvSpPr>
          <p:nvPr>
            <p:ph type="subTitle" idx="1" hasCustomPrompt="1"/>
          </p:nvPr>
        </p:nvSpPr>
        <p:spPr>
          <a:xfrm>
            <a:off x="457200" y="2355274"/>
            <a:ext cx="6400800" cy="400242"/>
          </a:xfrm>
          <a:prstGeom prst="rect">
            <a:avLst/>
          </a:prstGeom>
        </p:spPr>
        <p:txBody>
          <a:bodyPr/>
          <a:lstStyle>
            <a:lvl1pPr marL="0" indent="0">
              <a:buNone/>
              <a:defRPr>
                <a:solidFill>
                  <a:srgbClr val="FFFFFF"/>
                </a:solidFill>
              </a:defRPr>
            </a:lvl1pPr>
          </a:lstStyle>
          <a:p>
            <a:r>
              <a:rPr lang="en-US" dirty="0"/>
              <a:t>SUBTITLE</a:t>
            </a:r>
          </a:p>
        </p:txBody>
      </p:sp>
      <p:sp>
        <p:nvSpPr>
          <p:cNvPr id="10" name="Title 1"/>
          <p:cNvSpPr>
            <a:spLocks noGrp="1"/>
          </p:cNvSpPr>
          <p:nvPr>
            <p:ph type="title"/>
          </p:nvPr>
        </p:nvSpPr>
        <p:spPr>
          <a:xfrm>
            <a:off x="457200" y="1765698"/>
            <a:ext cx="8229600" cy="589575"/>
          </a:xfrm>
          <a:prstGeom prst="rect">
            <a:avLst/>
          </a:prstGeom>
        </p:spPr>
        <p:txBody>
          <a:bodyPr>
            <a:normAutofit/>
          </a:bodyPr>
          <a:lstStyle/>
          <a:p>
            <a:pPr algn="l"/>
            <a:r>
              <a:rPr lang="en-US" sz="3200" b="0" dirty="0">
                <a:solidFill>
                  <a:schemeClr val="bg1"/>
                </a:solidFill>
                <a:latin typeface="Arial"/>
                <a:cs typeface="Arial"/>
              </a:rPr>
              <a:t>DIVIDER SLIDE TITLE</a:t>
            </a:r>
            <a:endParaRPr lang="en-US" sz="1800" b="0" dirty="0">
              <a:solidFill>
                <a:schemeClr val="bg1"/>
              </a:solidFill>
              <a:latin typeface="Arial"/>
              <a:cs typeface="Arial"/>
            </a:endParaRPr>
          </a:p>
        </p:txBody>
      </p:sp>
      <p:pic>
        <p:nvPicPr>
          <p:cNvPr id="12" name="Picture 11"/>
          <p:cNvPicPr>
            <a:picLocks noChangeAspect="1"/>
          </p:cNvPicPr>
          <p:nvPr userDrawn="1"/>
        </p:nvPicPr>
        <p:blipFill>
          <a:blip r:embed="rId2" cstate="print"/>
          <a:stretch>
            <a:fillRect/>
          </a:stretch>
        </p:blipFill>
        <p:spPr>
          <a:xfrm>
            <a:off x="8586692" y="4787226"/>
            <a:ext cx="274320" cy="274320"/>
          </a:xfrm>
          <a:prstGeom prst="rect">
            <a:avLst/>
          </a:prstGeom>
        </p:spPr>
      </p:pic>
    </p:spTree>
    <p:extLst>
      <p:ext uri="{BB962C8B-B14F-4D97-AF65-F5344CB8AC3E}">
        <p14:creationId xmlns:p14="http://schemas.microsoft.com/office/powerpoint/2010/main" val="1136637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0" y="-1"/>
            <a:ext cx="9144000" cy="5148072"/>
          </a:xfrm>
          <a:prstGeom prst="rect">
            <a:avLst/>
          </a:prstGeom>
          <a:gradFill flip="none" rotWithShape="1">
            <a:gsLst>
              <a:gs pos="88000">
                <a:srgbClr val="1C324D"/>
              </a:gs>
              <a:gs pos="0">
                <a:srgbClr val="01708C"/>
              </a:gs>
            </a:gsLst>
            <a:path path="circle">
              <a:fillToRect t="100000" r="100000"/>
            </a:path>
            <a:tileRect l="-100000" b="-100000"/>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3" name="Subtitle 2"/>
          <p:cNvSpPr>
            <a:spLocks noGrp="1"/>
          </p:cNvSpPr>
          <p:nvPr>
            <p:ph type="subTitle" idx="1" hasCustomPrompt="1"/>
          </p:nvPr>
        </p:nvSpPr>
        <p:spPr>
          <a:xfrm>
            <a:off x="457200" y="2355274"/>
            <a:ext cx="6400800" cy="400242"/>
          </a:xfrm>
          <a:prstGeom prst="rect">
            <a:avLst/>
          </a:prstGeom>
          <a:ln>
            <a:noFill/>
          </a:ln>
          <a:effectLst/>
        </p:spPr>
        <p:txBody>
          <a:bodyPr/>
          <a:lstStyle>
            <a:lvl1pPr marL="0" indent="0" algn="l">
              <a:buNone/>
              <a:defRPr>
                <a:ln>
                  <a:noFill/>
                </a:ln>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a:t>
            </a:r>
          </a:p>
        </p:txBody>
      </p:sp>
      <p:sp>
        <p:nvSpPr>
          <p:cNvPr id="11" name="Title 1"/>
          <p:cNvSpPr>
            <a:spLocks noGrp="1"/>
          </p:cNvSpPr>
          <p:nvPr>
            <p:ph type="title" hasCustomPrompt="1"/>
          </p:nvPr>
        </p:nvSpPr>
        <p:spPr>
          <a:xfrm>
            <a:off x="457200" y="1765698"/>
            <a:ext cx="8229600" cy="589575"/>
          </a:xfrm>
          <a:prstGeom prst="rect">
            <a:avLst/>
          </a:prstGeom>
          <a:ln>
            <a:noFill/>
          </a:ln>
          <a:effectLst/>
        </p:spPr>
        <p:txBody>
          <a:bodyPr>
            <a:normAutofit/>
          </a:bodyPr>
          <a:lstStyle>
            <a:lvl1pPr>
              <a:defRPr>
                <a:ln>
                  <a:noFill/>
                </a:ln>
              </a:defRPr>
            </a:lvl1pPr>
          </a:lstStyle>
          <a:p>
            <a:pPr algn="l"/>
            <a:r>
              <a:rPr lang="en-US" sz="3200" b="0" dirty="0">
                <a:solidFill>
                  <a:schemeClr val="bg1"/>
                </a:solidFill>
                <a:latin typeface="Arial"/>
                <a:cs typeface="Arial"/>
              </a:rPr>
              <a:t>DIVIDER SLIDE TITLE</a:t>
            </a:r>
            <a:endParaRPr lang="en-US" sz="1800" b="0" dirty="0">
              <a:solidFill>
                <a:schemeClr val="bg1"/>
              </a:solidFill>
              <a:latin typeface="Arial"/>
              <a:cs typeface="Arial"/>
            </a:endParaRPr>
          </a:p>
        </p:txBody>
      </p:sp>
      <p:sp>
        <p:nvSpPr>
          <p:cNvPr id="16" name="Rectangle 15"/>
          <p:cNvSpPr/>
          <p:nvPr userDrawn="1"/>
        </p:nvSpPr>
        <p:spPr>
          <a:xfrm>
            <a:off x="0" y="4704588"/>
            <a:ext cx="9144000" cy="438912"/>
          </a:xfrm>
          <a:prstGeom prst="rect">
            <a:avLst/>
          </a:prstGeom>
          <a:solidFill>
            <a:schemeClr val="bg1"/>
          </a:soli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5" name="Picture 14"/>
          <p:cNvPicPr>
            <a:picLocks noChangeAspect="1"/>
          </p:cNvPicPr>
          <p:nvPr userDrawn="1"/>
        </p:nvPicPr>
        <p:blipFill>
          <a:blip r:embed="rId2" cstate="print"/>
          <a:stretch>
            <a:fillRect/>
          </a:stretch>
        </p:blipFill>
        <p:spPr>
          <a:xfrm>
            <a:off x="8586692" y="4787226"/>
            <a:ext cx="274320" cy="274320"/>
          </a:xfrm>
          <a:prstGeom prst="rect">
            <a:avLst/>
          </a:prstGeom>
        </p:spPr>
      </p:pic>
    </p:spTree>
    <p:extLst>
      <p:ext uri="{BB962C8B-B14F-4D97-AF65-F5344CB8AC3E}">
        <p14:creationId xmlns:p14="http://schemas.microsoft.com/office/powerpoint/2010/main" val="2474398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6375"/>
            <a:ext cx="8229600" cy="857250"/>
          </a:xfrm>
          <a:prstGeom prst="rect">
            <a:avLst/>
          </a:prstGeom>
        </p:spPr>
        <p:txBody>
          <a:bodyPr/>
          <a:lstStyle>
            <a:lvl1pPr algn="l">
              <a:defRPr sz="2800" baseline="0">
                <a:solidFill>
                  <a:srgbClr val="646569"/>
                </a:solidFill>
              </a:defRPr>
            </a:lvl1pPr>
          </a:lstStyle>
          <a:p>
            <a:r>
              <a:rPr lang="en-US" dirty="0"/>
              <a:t>OUR NEW TAGLINE:</a:t>
            </a:r>
            <a:br>
              <a:rPr lang="en-US" dirty="0"/>
            </a:br>
            <a:r>
              <a:rPr lang="en-US" dirty="0"/>
              <a:t>DISCOVER THE BEST YOU</a:t>
            </a:r>
          </a:p>
        </p:txBody>
      </p:sp>
      <p:sp>
        <p:nvSpPr>
          <p:cNvPr id="3" name="Content Placeholder 2"/>
          <p:cNvSpPr>
            <a:spLocks noGrp="1"/>
          </p:cNvSpPr>
          <p:nvPr>
            <p:ph idx="1" hasCustomPrompt="1"/>
          </p:nvPr>
        </p:nvSpPr>
        <p:spPr>
          <a:xfrm>
            <a:off x="457200" y="1200150"/>
            <a:ext cx="8229600" cy="3394075"/>
          </a:xfrm>
          <a:prstGeom prst="rect">
            <a:avLst/>
          </a:prstGeom>
        </p:spPr>
        <p:txBody>
          <a:bodyPr/>
          <a:lstStyle>
            <a:lvl1pPr>
              <a:defRPr baseline="0">
                <a:solidFill>
                  <a:srgbClr val="646569"/>
                </a:solidFill>
              </a:defRPr>
            </a:lvl1pPr>
            <a:lvl2pPr>
              <a:defRPr>
                <a:solidFill>
                  <a:srgbClr val="646569"/>
                </a:solidFill>
              </a:defRPr>
            </a:lvl2pPr>
            <a:lvl3pPr>
              <a:defRPr>
                <a:solidFill>
                  <a:srgbClr val="646569"/>
                </a:solidFill>
              </a:defRPr>
            </a:lvl3pPr>
            <a:lvl4pPr>
              <a:defRPr>
                <a:solidFill>
                  <a:srgbClr val="646569"/>
                </a:solidFill>
              </a:defRPr>
            </a:lvl4pPr>
            <a:lvl5pPr>
              <a:defRPr>
                <a:solidFill>
                  <a:srgbClr val="646569"/>
                </a:solidFill>
              </a:defRPr>
            </a:lvl5pPr>
          </a:lstStyle>
          <a:p>
            <a:pPr lvl="0"/>
            <a:r>
              <a:rPr lang="en-US" dirty="0"/>
              <a:t>Ultimate benefit we want sales leaders and customers to feel</a:t>
            </a:r>
          </a:p>
          <a:p>
            <a:pPr lvl="0"/>
            <a:r>
              <a:rPr lang="en-US" dirty="0"/>
              <a:t>Replaces “The Difference. Demonstrated.”</a:t>
            </a:r>
          </a:p>
          <a:p>
            <a:pPr lvl="0"/>
            <a:r>
              <a:rPr lang="en-US" dirty="0"/>
              <a:t>Articulates our focus and passion: to help you discover your best self</a:t>
            </a:r>
          </a:p>
          <a:p>
            <a:pPr lvl="0"/>
            <a:r>
              <a:rPr lang="en-US" dirty="0"/>
              <a:t>Statement of our commitment and represents our brand promise to the world</a:t>
            </a:r>
          </a:p>
          <a:p>
            <a:pPr lvl="0"/>
            <a:r>
              <a:rPr lang="en-US" dirty="0"/>
              <a:t>Included in materials and websites starting Q1 of 2016</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515AC7A-E2D5-4741-BEBB-0FB10E384F9C}" type="slidenum">
              <a:rPr lang="en-US" smtClean="0"/>
              <a:pPr/>
              <a:t>‹#›</a:t>
            </a:fld>
            <a:endParaRPr lang="en-US" dirty="0"/>
          </a:p>
        </p:txBody>
      </p:sp>
      <p:sp>
        <p:nvSpPr>
          <p:cNvPr id="7" name="Rectangle 6"/>
          <p:cNvSpPr/>
          <p:nvPr userDrawn="1"/>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8" name="Picture 7"/>
          <p:cNvPicPr>
            <a:picLocks noChangeAspect="1"/>
          </p:cNvPicPr>
          <p:nvPr userDrawn="1"/>
        </p:nvPicPr>
        <p:blipFill>
          <a:blip r:embed="rId2" cstate="print"/>
          <a:stretch>
            <a:fillRect/>
          </a:stretch>
        </p:blipFill>
        <p:spPr>
          <a:xfrm>
            <a:off x="8586692" y="4786884"/>
            <a:ext cx="274320" cy="274320"/>
          </a:xfrm>
          <a:prstGeom prst="rect">
            <a:avLst/>
          </a:prstGeom>
        </p:spPr>
      </p:pic>
    </p:spTree>
    <p:extLst>
      <p:ext uri="{BB962C8B-B14F-4D97-AF65-F5344CB8AC3E}">
        <p14:creationId xmlns:p14="http://schemas.microsoft.com/office/powerpoint/2010/main" val="305708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5755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06375"/>
            <a:ext cx="8229600" cy="857250"/>
          </a:xfrm>
          <a:prstGeom prst="rect">
            <a:avLst/>
          </a:prstGeom>
        </p:spPr>
        <p:txBody>
          <a:bodyPr/>
          <a:lstStyle>
            <a:lvl1pPr algn="l">
              <a:defRPr sz="3000">
                <a:solidFill>
                  <a:srgbClr val="646569"/>
                </a:solidFill>
              </a:defRPr>
            </a:lvl1pPr>
          </a:lstStyle>
          <a:p>
            <a:r>
              <a:rPr lang="en-US" dirty="0"/>
              <a:t>SLIDE TITLE</a:t>
            </a:r>
          </a:p>
        </p:txBody>
      </p:sp>
      <p:sp>
        <p:nvSpPr>
          <p:cNvPr id="3" name="Content Placeholder 2"/>
          <p:cNvSpPr>
            <a:spLocks noGrp="1"/>
          </p:cNvSpPr>
          <p:nvPr>
            <p:ph idx="1"/>
          </p:nvPr>
        </p:nvSpPr>
        <p:spPr>
          <a:xfrm>
            <a:off x="457200" y="1200150"/>
            <a:ext cx="8229600" cy="3394075"/>
          </a:xfrm>
          <a:prstGeom prst="rect">
            <a:avLst/>
          </a:prstGeom>
        </p:spPr>
        <p:txBody>
          <a:bodyPr/>
          <a:lstStyle>
            <a:lvl1pPr>
              <a:defRPr>
                <a:solidFill>
                  <a:srgbClr val="646569"/>
                </a:solidFill>
              </a:defRPr>
            </a:lvl1pPr>
            <a:lvl2pPr>
              <a:defRPr>
                <a:solidFill>
                  <a:srgbClr val="646569"/>
                </a:solidFill>
              </a:defRPr>
            </a:lvl2pPr>
            <a:lvl3pPr>
              <a:defRPr>
                <a:solidFill>
                  <a:srgbClr val="646569"/>
                </a:solidFill>
              </a:defRPr>
            </a:lvl3pPr>
            <a:lvl4pPr>
              <a:defRPr>
                <a:solidFill>
                  <a:srgbClr val="646569"/>
                </a:solidFill>
              </a:defRPr>
            </a:lvl4pPr>
            <a:lvl5pPr>
              <a:defRPr>
                <a:solidFill>
                  <a:srgbClr val="646569"/>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p:cNvSpPr/>
          <p:nvPr userDrawn="1"/>
        </p:nvSpPr>
        <p:spPr>
          <a:xfrm>
            <a:off x="0" y="4704588"/>
            <a:ext cx="9144000" cy="438912"/>
          </a:xfrm>
          <a:prstGeom prst="rect">
            <a:avLst/>
          </a:prstGeom>
          <a:gradFill flip="none" rotWithShape="1">
            <a:gsLst>
              <a:gs pos="100000">
                <a:srgbClr val="ADD9C9"/>
              </a:gs>
              <a:gs pos="0">
                <a:srgbClr val="6EB7DA"/>
              </a:gs>
            </a:gsLst>
            <a:path path="circle">
              <a:fillToRect t="100000" r="100000"/>
            </a:path>
            <a:tileRect l="-100000" b="-100000"/>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2" name="Picture 11"/>
          <p:cNvPicPr>
            <a:picLocks noChangeAspect="1"/>
          </p:cNvPicPr>
          <p:nvPr userDrawn="1"/>
        </p:nvPicPr>
        <p:blipFill>
          <a:blip r:embed="rId2" cstate="print"/>
          <a:stretch>
            <a:fillRect/>
          </a:stretch>
        </p:blipFill>
        <p:spPr>
          <a:xfrm>
            <a:off x="8586692" y="4786884"/>
            <a:ext cx="274320" cy="274320"/>
          </a:xfrm>
          <a:prstGeom prst="rect">
            <a:avLst/>
          </a:prstGeom>
        </p:spPr>
      </p:pic>
    </p:spTree>
    <p:extLst>
      <p:ext uri="{BB962C8B-B14F-4D97-AF65-F5344CB8AC3E}">
        <p14:creationId xmlns:p14="http://schemas.microsoft.com/office/powerpoint/2010/main" val="3217573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2.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8250337"/>
      </p:ext>
    </p:extLst>
  </p:cSld>
  <p:clrMap bg1="lt1" tx1="dk1" bg2="lt2" tx2="dk2" accent1="accent1" accent2="accent2" accent3="accent3" accent4="accent4" accent5="accent5" accent6="accent6" hlink="hlink" folHlink="folHlink"/>
  <p:sldLayoutIdLst>
    <p:sldLayoutId id="2147483654" r:id="rId1"/>
    <p:sldLayoutId id="2147483667" r:id="rId2"/>
    <p:sldLayoutId id="2147483668" r:id="rId3"/>
    <p:sldLayoutId id="2147483669" r:id="rId4"/>
    <p:sldLayoutId id="2147483671" r:id="rId5"/>
    <p:sldLayoutId id="2147483652" r:id="rId6"/>
    <p:sldLayoutId id="2147483653" r:id="rId7"/>
    <p:sldLayoutId id="2147483673" r:id="rId8"/>
    <p:sldLayoutId id="2147483663" r:id="rId9"/>
    <p:sldLayoutId id="2147483665" r:id="rId10"/>
    <p:sldLayoutId id="2147483655" r:id="rId11"/>
    <p:sldLayoutId id="2147483664" r:id="rId12"/>
    <p:sldLayoutId id="2147483666" r:id="rId13"/>
    <p:sldLayoutId id="2147483676" r:id="rId14"/>
  </p:sldLayoutIdLst>
  <p:hf hdr="0" ftr="0" dt="0"/>
  <p:txStyles>
    <p:titleStyle>
      <a:lvl1pPr algn="ctr"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16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6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rtl="0"/>
            <a:fld id="{EB1603C4-F88A-4CA0-972E-5CDED04C913E}" type="datetimeFigureOut">
              <a:rPr lang="en-US" kern="1200" smtClean="0">
                <a:solidFill>
                  <a:prstClr val="black">
                    <a:tint val="75000"/>
                  </a:prstClr>
                </a:solidFill>
                <a:ea typeface=""/>
                <a:cs typeface=""/>
              </a:rPr>
              <a:pPr rtl="0"/>
              <a:t>3/1/2017</a:t>
            </a:fld>
            <a:endParaRPr lang="en-US" kern="1200">
              <a:solidFill>
                <a:prstClr val="black">
                  <a:tint val="75000"/>
                </a:prstClr>
              </a:solidFill>
              <a:ea typeface=""/>
              <a:cs typeface=""/>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rtl="0"/>
            <a:endParaRPr lang="en-US" kern="1200">
              <a:solidFill>
                <a:prstClr val="black">
                  <a:tint val="75000"/>
                </a:prstClr>
              </a:solidFill>
              <a:ea typeface=""/>
              <a:cs typeface=""/>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rtl="0"/>
            <a:fld id="{78979A74-0569-42ED-B00C-4D437AAC4749}" type="slidenum">
              <a:rPr lang="en-US" kern="1200" smtClean="0">
                <a:solidFill>
                  <a:prstClr val="black">
                    <a:tint val="75000"/>
                  </a:prstClr>
                </a:solidFill>
                <a:ea typeface=""/>
                <a:cs typeface=""/>
              </a:rPr>
              <a:pPr rtl="0"/>
              <a:t>‹#›</a:t>
            </a:fld>
            <a:endParaRPr lang="en-US" kern="1200">
              <a:solidFill>
                <a:prstClr val="black">
                  <a:tint val="75000"/>
                </a:prstClr>
              </a:solidFill>
              <a:ea typeface=""/>
              <a:cs typeface=""/>
            </a:endParaRPr>
          </a:p>
        </p:txBody>
      </p:sp>
    </p:spTree>
    <p:extLst>
      <p:ext uri="{BB962C8B-B14F-4D97-AF65-F5344CB8AC3E}">
        <p14:creationId xmlns:p14="http://schemas.microsoft.com/office/powerpoint/2010/main" val="164853956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8.jpeg"/><Relationship Id="rId4"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5.tiff"/></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emf"/></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1.emf"/><Relationship Id="rId7" Type="http://schemas.openxmlformats.org/officeDocument/2006/relationships/image" Target="../media/image31.tiff"/><Relationship Id="rId12"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0.jpe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jpeg"/></Relationships>
</file>

<file path=ppt/slides/_rels/slide15.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3" Type="http://schemas.openxmlformats.org/officeDocument/2006/relationships/image" Target="../media/image38.jpeg"/><Relationship Id="rId7" Type="http://schemas.openxmlformats.org/officeDocument/2006/relationships/image" Target="../media/image42.png"/><Relationship Id="rId12" Type="http://schemas.openxmlformats.org/officeDocument/2006/relationships/image" Target="../media/image47.jpeg"/><Relationship Id="rId17" Type="http://schemas.openxmlformats.org/officeDocument/2006/relationships/image" Target="../media/image52.jpeg"/><Relationship Id="rId2" Type="http://schemas.openxmlformats.org/officeDocument/2006/relationships/image" Target="../media/image37.png"/><Relationship Id="rId16"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41.jpeg"/><Relationship Id="rId11" Type="http://schemas.openxmlformats.org/officeDocument/2006/relationships/image" Target="../media/image46.png"/><Relationship Id="rId5" Type="http://schemas.openxmlformats.org/officeDocument/2006/relationships/image" Target="../media/image40.jpeg"/><Relationship Id="rId15" Type="http://schemas.openxmlformats.org/officeDocument/2006/relationships/image" Target="../media/image50.jpeg"/><Relationship Id="rId10" Type="http://schemas.openxmlformats.org/officeDocument/2006/relationships/image" Target="../media/image45.emf"/><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emf"/></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0" name="Picture 9"/>
          <p:cNvPicPr>
            <a:picLocks noChangeAspect="1"/>
          </p:cNvPicPr>
          <p:nvPr/>
        </p:nvPicPr>
        <p:blipFill>
          <a:blip r:embed="rId3" cstate="print"/>
          <a:stretch>
            <a:fillRect/>
          </a:stretch>
        </p:blipFill>
        <p:spPr>
          <a:xfrm>
            <a:off x="8586692" y="4786884"/>
            <a:ext cx="274320" cy="274320"/>
          </a:xfrm>
          <a:prstGeom prst="rect">
            <a:avLst/>
          </a:prstGeom>
        </p:spPr>
      </p:pic>
      <p:sp>
        <p:nvSpPr>
          <p:cNvPr id="4" name="Slide Number Placeholder 3"/>
          <p:cNvSpPr>
            <a:spLocks noGrp="1"/>
          </p:cNvSpPr>
          <p:nvPr>
            <p:ph type="sldNum" sz="quarter" idx="4"/>
          </p:nvPr>
        </p:nvSpPr>
        <p:spPr>
          <a:xfrm>
            <a:off x="93134" y="4776259"/>
            <a:ext cx="2133600" cy="274637"/>
          </a:xfrm>
        </p:spPr>
        <p:txBody>
          <a:bodyPr/>
          <a:lstStyle/>
          <a:p>
            <a:pPr algn="l"/>
            <a:fld id="{8515AC7A-E2D5-4741-BEBB-0FB10E384F9C}" type="slidenum">
              <a:rPr lang="en-US" smtClean="0"/>
              <a:pPr algn="l"/>
              <a:t>1</a:t>
            </a:fld>
            <a:endParaRPr lang="en-US" dirty="0"/>
          </a:p>
        </p:txBody>
      </p:sp>
      <p:grpSp>
        <p:nvGrpSpPr>
          <p:cNvPr id="9" name="Group 8"/>
          <p:cNvGrpSpPr/>
          <p:nvPr/>
        </p:nvGrpSpPr>
        <p:grpSpPr>
          <a:xfrm>
            <a:off x="-6626" y="-3727"/>
            <a:ext cx="9150626" cy="5147227"/>
            <a:chOff x="0" y="0"/>
            <a:chExt cx="9144000" cy="5143500"/>
          </a:xfrm>
        </p:grpSpPr>
        <p:pic>
          <p:nvPicPr>
            <p:cNvPr id="11" name="Picture 10" descr="RM034562.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124200" y="0"/>
              <a:ext cx="6019800" cy="5143500"/>
            </a:xfrm>
            <a:prstGeom prst="rect">
              <a:avLst/>
            </a:prstGeom>
          </p:spPr>
        </p:pic>
        <p:pic>
          <p:nvPicPr>
            <p:cNvPr id="12" name="Picture 11" descr="RM034562.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0"/>
              <a:ext cx="4256369" cy="5143500"/>
            </a:xfrm>
            <a:prstGeom prst="rect">
              <a:avLst/>
            </a:prstGeom>
          </p:spPr>
        </p:pic>
      </p:grpSp>
      <p:sp>
        <p:nvSpPr>
          <p:cNvPr id="5" name="Rectangle 4"/>
          <p:cNvSpPr/>
          <p:nvPr/>
        </p:nvSpPr>
        <p:spPr>
          <a:xfrm>
            <a:off x="267935" y="1870250"/>
            <a:ext cx="3857146" cy="584775"/>
          </a:xfrm>
          <a:prstGeom prst="rect">
            <a:avLst/>
          </a:prstGeom>
        </p:spPr>
        <p:txBody>
          <a:bodyPr wrap="none">
            <a:spAutoFit/>
          </a:bodyPr>
          <a:lstStyle/>
          <a:p>
            <a:pPr algn="l"/>
            <a:r>
              <a:rPr lang="en-US" sz="3200" dirty="0">
                <a:solidFill>
                  <a:schemeClr val="tx1">
                    <a:lumMod val="50000"/>
                    <a:lumOff val="50000"/>
                  </a:schemeClr>
                </a:solidFill>
                <a:latin typeface="Arial"/>
                <a:cs typeface="Arial"/>
              </a:rPr>
              <a:t>HÃY CÙNG NÓI VỀ</a:t>
            </a:r>
          </a:p>
        </p:txBody>
      </p:sp>
      <p:pic>
        <p:nvPicPr>
          <p:cNvPr id="13" name="Picture 12" descr="ageloc me logo xheight.eps"/>
          <p:cNvPicPr>
            <a:picLocks noChangeAspect="1"/>
          </p:cNvPicPr>
          <p:nvPr/>
        </p:nvPicPr>
        <p:blipFill rotWithShape="1">
          <a:blip r:embed="rId6" cstate="email">
            <a:extLst>
              <a:ext uri="{28A0092B-C50C-407E-A947-70E740481C1C}">
                <a14:useLocalDpi xmlns:a14="http://schemas.microsoft.com/office/drawing/2010/main"/>
              </a:ext>
            </a:extLst>
          </a:blip>
          <a:srcRect l="80101"/>
          <a:stretch/>
        </p:blipFill>
        <p:spPr>
          <a:xfrm>
            <a:off x="4238092" y="1914222"/>
            <a:ext cx="699403" cy="540804"/>
          </a:xfrm>
          <a:prstGeom prst="rect">
            <a:avLst/>
          </a:prstGeom>
        </p:spPr>
      </p:pic>
    </p:spTree>
    <p:extLst>
      <p:ext uri="{BB962C8B-B14F-4D97-AF65-F5344CB8AC3E}">
        <p14:creationId xmlns:p14="http://schemas.microsoft.com/office/powerpoint/2010/main" val="1292232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0" name="Picture 9"/>
          <p:cNvPicPr>
            <a:picLocks noChangeAspect="1"/>
          </p:cNvPicPr>
          <p:nvPr/>
        </p:nvPicPr>
        <p:blipFill>
          <a:blip r:embed="rId3" cstate="print"/>
          <a:stretch>
            <a:fillRect/>
          </a:stretch>
        </p:blipFill>
        <p:spPr>
          <a:xfrm>
            <a:off x="8586692" y="4786884"/>
            <a:ext cx="274320" cy="274320"/>
          </a:xfrm>
          <a:prstGeom prst="rect">
            <a:avLst/>
          </a:prstGeom>
        </p:spPr>
      </p:pic>
      <p:sp>
        <p:nvSpPr>
          <p:cNvPr id="4" name="Slide Number Placeholder 3"/>
          <p:cNvSpPr>
            <a:spLocks noGrp="1"/>
          </p:cNvSpPr>
          <p:nvPr>
            <p:ph type="sldNum" sz="quarter" idx="4"/>
          </p:nvPr>
        </p:nvSpPr>
        <p:spPr>
          <a:xfrm>
            <a:off x="93134" y="4776259"/>
            <a:ext cx="2133600" cy="274637"/>
          </a:xfrm>
        </p:spPr>
        <p:txBody>
          <a:bodyPr/>
          <a:lstStyle/>
          <a:p>
            <a:pPr algn="l"/>
            <a:fld id="{8515AC7A-E2D5-4741-BEBB-0FB10E384F9C}" type="slidenum">
              <a:rPr lang="en-US" smtClean="0"/>
              <a:pPr algn="l"/>
              <a:t>10</a:t>
            </a:fld>
            <a:endParaRPr lang="en-US" dirty="0"/>
          </a:p>
        </p:txBody>
      </p:sp>
      <p:sp>
        <p:nvSpPr>
          <p:cNvPr id="13" name="Rectangle 12"/>
          <p:cNvSpPr/>
          <p:nvPr/>
        </p:nvSpPr>
        <p:spPr>
          <a:xfrm>
            <a:off x="170476" y="1746365"/>
            <a:ext cx="5688458" cy="553968"/>
          </a:xfrm>
          <a:prstGeom prst="rect">
            <a:avLst/>
          </a:prstGeom>
        </p:spPr>
        <p:txBody>
          <a:bodyPr wrap="square" lIns="121891" tIns="60945" rIns="121891" bIns="60945">
            <a:spAutoFit/>
          </a:bodyPr>
          <a:lstStyle/>
          <a:p>
            <a:r>
              <a:rPr lang="en-US" sz="2800" dirty="0">
                <a:solidFill>
                  <a:srgbClr val="00A8CC"/>
                </a:solidFill>
                <a:latin typeface="Arial"/>
                <a:cs typeface="Arial"/>
              </a:rPr>
              <a:t>Core Sets vs Full Sets</a:t>
            </a:r>
            <a:endParaRPr lang="en-US" sz="2800" dirty="0">
              <a:solidFill>
                <a:srgbClr val="008AB0"/>
              </a:solidFill>
              <a:latin typeface="Arial"/>
              <a:ea typeface="Verlag Book" charset="0"/>
              <a:cs typeface="Arial"/>
            </a:endParaRPr>
          </a:p>
        </p:txBody>
      </p:sp>
      <p:pic>
        <p:nvPicPr>
          <p:cNvPr id="11" name="Picture 10" descr="RM15020007_V4-PRODUCT.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55172" y="0"/>
            <a:ext cx="3993346" cy="4708583"/>
          </a:xfrm>
          <a:prstGeom prst="rect">
            <a:avLst/>
          </a:prstGeom>
        </p:spPr>
      </p:pic>
      <p:grpSp>
        <p:nvGrpSpPr>
          <p:cNvPr id="12" name="Group 11"/>
          <p:cNvGrpSpPr/>
          <p:nvPr/>
        </p:nvGrpSpPr>
        <p:grpSpPr>
          <a:xfrm flipH="1">
            <a:off x="-79408" y="-85873"/>
            <a:ext cx="2565432" cy="495253"/>
            <a:chOff x="696493" y="185396"/>
            <a:chExt cx="2387662" cy="616900"/>
          </a:xfrm>
        </p:grpSpPr>
        <p:sp>
          <p:nvSpPr>
            <p:cNvPr id="14" name="Rectangle 13"/>
            <p:cNvSpPr/>
            <p:nvPr/>
          </p:nvSpPr>
          <p:spPr>
            <a:xfrm>
              <a:off x="696493" y="283562"/>
              <a:ext cx="2325190" cy="452656"/>
            </a:xfrm>
            <a:prstGeom prst="rect">
              <a:avLst/>
            </a:prstGeom>
            <a:solidFill>
              <a:srgbClr val="008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p:cNvSpPr txBox="1"/>
            <p:nvPr/>
          </p:nvSpPr>
          <p:spPr>
            <a:xfrm>
              <a:off x="2773942" y="185396"/>
              <a:ext cx="310213" cy="616900"/>
            </a:xfrm>
            <a:prstGeom prst="rect">
              <a:avLst/>
            </a:prstGeom>
            <a:noFill/>
          </p:spPr>
          <p:txBody>
            <a:bodyPr wrap="none" lIns="121917" tIns="60959" rIns="121917" bIns="60959" rtlCol="0">
              <a:spAutoFit/>
            </a:bodyPr>
            <a:lstStyle/>
            <a:p>
              <a:endParaRPr lang="en-US" sz="1900" b="1" dirty="0">
                <a:solidFill>
                  <a:schemeClr val="bg1"/>
                </a:solidFill>
                <a:latin typeface="Arial"/>
                <a:ea typeface="Verlag" charset="0"/>
                <a:cs typeface="Arial"/>
              </a:endParaRPr>
            </a:p>
          </p:txBody>
        </p:sp>
      </p:grpSp>
      <p:sp>
        <p:nvSpPr>
          <p:cNvPr id="17" name="TextBox 16"/>
          <p:cNvSpPr txBox="1"/>
          <p:nvPr/>
        </p:nvSpPr>
        <p:spPr>
          <a:xfrm>
            <a:off x="28576" y="-47499"/>
            <a:ext cx="2418285" cy="415496"/>
          </a:xfrm>
          <a:prstGeom prst="rect">
            <a:avLst/>
          </a:prstGeom>
          <a:noFill/>
        </p:spPr>
        <p:txBody>
          <a:bodyPr wrap="none" lIns="121917" tIns="60959" rIns="121917" bIns="60959" rtlCol="0">
            <a:spAutoFit/>
          </a:bodyPr>
          <a:lstStyle/>
          <a:p>
            <a:r>
              <a:rPr lang="en-US" sz="1900" dirty="0" err="1">
                <a:solidFill>
                  <a:schemeClr val="bg1"/>
                </a:solidFill>
                <a:latin typeface="Arial"/>
                <a:cs typeface="Arial"/>
              </a:rPr>
              <a:t>Hãy</a:t>
            </a:r>
            <a:r>
              <a:rPr lang="en-US" sz="1900" dirty="0">
                <a:solidFill>
                  <a:schemeClr val="bg1"/>
                </a:solidFill>
                <a:latin typeface="Arial"/>
                <a:cs typeface="Arial"/>
              </a:rPr>
              <a:t> </a:t>
            </a:r>
            <a:r>
              <a:rPr lang="en-US" sz="1900" dirty="0" err="1">
                <a:solidFill>
                  <a:schemeClr val="bg1"/>
                </a:solidFill>
                <a:latin typeface="Arial"/>
                <a:cs typeface="Arial"/>
              </a:rPr>
              <a:t>cùng</a:t>
            </a:r>
            <a:r>
              <a:rPr lang="en-US" sz="1900" dirty="0">
                <a:solidFill>
                  <a:schemeClr val="bg1"/>
                </a:solidFill>
                <a:latin typeface="Arial"/>
                <a:cs typeface="Arial"/>
              </a:rPr>
              <a:t> </a:t>
            </a:r>
            <a:r>
              <a:rPr lang="en-US" sz="1900" dirty="0" err="1">
                <a:solidFill>
                  <a:schemeClr val="bg1"/>
                </a:solidFill>
                <a:latin typeface="Arial"/>
                <a:cs typeface="Arial"/>
              </a:rPr>
              <a:t>nói</a:t>
            </a:r>
            <a:r>
              <a:rPr lang="en-US" sz="1900" dirty="0">
                <a:solidFill>
                  <a:schemeClr val="bg1"/>
                </a:solidFill>
                <a:latin typeface="Arial"/>
                <a:cs typeface="Arial"/>
              </a:rPr>
              <a:t> </a:t>
            </a:r>
            <a:r>
              <a:rPr lang="en-US" sz="1900" dirty="0" err="1">
                <a:solidFill>
                  <a:schemeClr val="bg1"/>
                </a:solidFill>
                <a:latin typeface="Arial"/>
                <a:cs typeface="Arial"/>
              </a:rPr>
              <a:t>về</a:t>
            </a:r>
            <a:r>
              <a:rPr lang="en-US" sz="1900" dirty="0">
                <a:solidFill>
                  <a:schemeClr val="bg1"/>
                </a:solidFill>
                <a:latin typeface="Arial"/>
                <a:cs typeface="Arial"/>
              </a:rPr>
              <a:t> </a:t>
            </a:r>
            <a:r>
              <a:rPr lang="en-US" sz="1900" b="1" dirty="0">
                <a:solidFill>
                  <a:schemeClr val="bg1"/>
                </a:solidFill>
                <a:latin typeface="Arial"/>
                <a:ea typeface="Verlag" charset="0"/>
                <a:cs typeface="Arial"/>
              </a:rPr>
              <a:t>me</a:t>
            </a:r>
          </a:p>
        </p:txBody>
      </p:sp>
    </p:spTree>
    <p:extLst>
      <p:ext uri="{BB962C8B-B14F-4D97-AF65-F5344CB8AC3E}">
        <p14:creationId xmlns:p14="http://schemas.microsoft.com/office/powerpoint/2010/main" val="37623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762010" y="751978"/>
            <a:ext cx="8043333" cy="398505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ts val="2200"/>
              </a:lnSpc>
              <a:spcBef>
                <a:spcPts val="0"/>
              </a:spcBef>
              <a:buClr>
                <a:srgbClr val="3BB0C9"/>
              </a:buClr>
              <a:buSzPct val="50000"/>
              <a:buNone/>
            </a:pPr>
            <a:endParaRPr lang="en-US" sz="2000" dirty="0">
              <a:solidFill>
                <a:schemeClr val="tx1">
                  <a:lumMod val="50000"/>
                  <a:lumOff val="50000"/>
                </a:schemeClr>
              </a:solidFill>
              <a:latin typeface="Verlag Light"/>
              <a:cs typeface="Verlag Light"/>
            </a:endParaRPr>
          </a:p>
          <a:p>
            <a:pPr marL="0" indent="0">
              <a:lnSpc>
                <a:spcPts val="2200"/>
              </a:lnSpc>
              <a:spcBef>
                <a:spcPts val="0"/>
              </a:spcBef>
              <a:buClr>
                <a:srgbClr val="3BB0C9"/>
              </a:buClr>
              <a:buSzPct val="50000"/>
              <a:buNone/>
            </a:pPr>
            <a:endParaRPr lang="en-US" sz="1800" dirty="0">
              <a:solidFill>
                <a:schemeClr val="tx1">
                  <a:lumMod val="50000"/>
                  <a:lumOff val="50000"/>
                </a:schemeClr>
              </a:solidFill>
              <a:latin typeface="Verlag Light"/>
              <a:cs typeface="Verlag Light"/>
            </a:endParaRPr>
          </a:p>
        </p:txBody>
      </p:sp>
      <p:pic>
        <p:nvPicPr>
          <p:cNvPr id="10" name="Picture 9" descr="Updated ageLOC Me complementary products chart.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426880" y="0"/>
            <a:ext cx="6713591" cy="4683901"/>
          </a:xfrm>
          <a:prstGeom prst="rect">
            <a:avLst/>
          </a:prstGeom>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112528" y="349735"/>
            <a:ext cx="469372" cy="1733065"/>
          </a:xfrm>
          <a:prstGeom prst="rect">
            <a:avLst/>
          </a:prstGeom>
        </p:spPr>
      </p:pic>
    </p:spTree>
    <p:extLst>
      <p:ext uri="{BB962C8B-B14F-4D97-AF65-F5344CB8AC3E}">
        <p14:creationId xmlns:p14="http://schemas.microsoft.com/office/powerpoint/2010/main" val="505286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RM150200010_158 skeleton.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59675" y="-33428"/>
            <a:ext cx="3809045" cy="4696868"/>
          </a:xfrm>
          <a:prstGeom prst="rect">
            <a:avLst/>
          </a:prstGeom>
        </p:spPr>
      </p:pic>
      <p:sp>
        <p:nvSpPr>
          <p:cNvPr id="6" name="Rectangle 5"/>
          <p:cNvSpPr/>
          <p:nvPr/>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0" name="Picture 9"/>
          <p:cNvPicPr>
            <a:picLocks noChangeAspect="1"/>
          </p:cNvPicPr>
          <p:nvPr/>
        </p:nvPicPr>
        <p:blipFill>
          <a:blip r:embed="rId4" cstate="print"/>
          <a:stretch>
            <a:fillRect/>
          </a:stretch>
        </p:blipFill>
        <p:spPr>
          <a:xfrm>
            <a:off x="8586692" y="4786884"/>
            <a:ext cx="274320" cy="274320"/>
          </a:xfrm>
          <a:prstGeom prst="rect">
            <a:avLst/>
          </a:prstGeom>
        </p:spPr>
      </p:pic>
      <p:sp>
        <p:nvSpPr>
          <p:cNvPr id="4" name="Slide Number Placeholder 3"/>
          <p:cNvSpPr>
            <a:spLocks noGrp="1"/>
          </p:cNvSpPr>
          <p:nvPr>
            <p:ph type="sldNum" sz="quarter" idx="4"/>
          </p:nvPr>
        </p:nvSpPr>
        <p:spPr>
          <a:xfrm>
            <a:off x="93134" y="4776259"/>
            <a:ext cx="2133600" cy="274637"/>
          </a:xfrm>
        </p:spPr>
        <p:txBody>
          <a:bodyPr/>
          <a:lstStyle/>
          <a:p>
            <a:pPr algn="l"/>
            <a:fld id="{8515AC7A-E2D5-4741-BEBB-0FB10E384F9C}" type="slidenum">
              <a:rPr lang="en-US" smtClean="0"/>
              <a:pPr algn="l"/>
              <a:t>12</a:t>
            </a:fld>
            <a:endParaRPr lang="en-US" dirty="0"/>
          </a:p>
        </p:txBody>
      </p:sp>
      <p:sp>
        <p:nvSpPr>
          <p:cNvPr id="15" name="Title 1"/>
          <p:cNvSpPr txBox="1">
            <a:spLocks/>
          </p:cNvSpPr>
          <p:nvPr/>
        </p:nvSpPr>
        <p:spPr>
          <a:xfrm>
            <a:off x="481454" y="767461"/>
            <a:ext cx="8212231" cy="859747"/>
          </a:xfrm>
          <a:prstGeom prst="rect">
            <a:avLst/>
          </a:prstGeom>
          <a:ln>
            <a:noFill/>
          </a:ln>
        </p:spPr>
        <p:txBody>
          <a:bodyPr vert="horz" lIns="121912" tIns="60956" rIns="121912" bIns="60956" rtlCol="0" anchor="ctr">
            <a:noAutofit/>
          </a:bodyPr>
          <a:lstStyle>
            <a:lvl1pPr algn="l" defTabSz="914333" rtl="0" eaLnBrk="1" latinLnBrk="0" hangingPunct="1">
              <a:spcBef>
                <a:spcPct val="0"/>
              </a:spcBef>
              <a:buNone/>
              <a:defRPr sz="3200" b="1" kern="1200">
                <a:solidFill>
                  <a:srgbClr val="008AB0"/>
                </a:solidFill>
                <a:latin typeface="+mj-lt"/>
                <a:ea typeface="+mj-ea"/>
                <a:cs typeface="+mj-cs"/>
              </a:defRPr>
            </a:lvl1pPr>
          </a:lstStyle>
          <a:p>
            <a:r>
              <a:rPr lang="en-US" sz="2800" b="0" dirty="0">
                <a:solidFill>
                  <a:srgbClr val="00A8CC"/>
                </a:solidFill>
                <a:latin typeface="Arial"/>
                <a:cs typeface="Arial"/>
              </a:rPr>
              <a:t>KỸ THUẬT ĐẲNG CẤP THỀ GIỚI</a:t>
            </a:r>
            <a:endParaRPr lang="en-US" sz="2800" b="0" dirty="0">
              <a:solidFill>
                <a:srgbClr val="007EB1"/>
              </a:solidFill>
              <a:latin typeface="Arial"/>
              <a:ea typeface="Verlag Book" charset="0"/>
              <a:cs typeface="Arial"/>
            </a:endParaRPr>
          </a:p>
        </p:txBody>
      </p:sp>
      <p:sp>
        <p:nvSpPr>
          <p:cNvPr id="2" name="Rectangle 1"/>
          <p:cNvSpPr/>
          <p:nvPr/>
        </p:nvSpPr>
        <p:spPr>
          <a:xfrm>
            <a:off x="33779" y="1946454"/>
            <a:ext cx="6934912" cy="830997"/>
          </a:xfrm>
          <a:prstGeom prst="rect">
            <a:avLst/>
          </a:prstGeom>
        </p:spPr>
        <p:txBody>
          <a:bodyPr wrap="none">
            <a:spAutoFit/>
          </a:bodyPr>
          <a:lstStyle/>
          <a:p>
            <a:r>
              <a:rPr lang="vi-VN" sz="2400" dirty="0">
                <a:solidFill>
                  <a:srgbClr val="7F7F7F"/>
                </a:solidFill>
                <a:latin typeface="Arial"/>
                <a:cs typeface="Arial"/>
              </a:rPr>
              <a:t>27 </a:t>
            </a:r>
            <a:r>
              <a:rPr lang="en-US" sz="2400" dirty="0" err="1">
                <a:solidFill>
                  <a:srgbClr val="7F7F7F"/>
                </a:solidFill>
                <a:latin typeface="Arial"/>
                <a:cs typeface="Arial"/>
              </a:rPr>
              <a:t>bản</a:t>
            </a:r>
            <a:r>
              <a:rPr lang="en-US" sz="2400" dirty="0">
                <a:solidFill>
                  <a:srgbClr val="7F7F7F"/>
                </a:solidFill>
                <a:latin typeface="Arial"/>
                <a:cs typeface="Arial"/>
              </a:rPr>
              <a:t> </a:t>
            </a:r>
            <a:r>
              <a:rPr lang="en-US" sz="2400" dirty="0" err="1">
                <a:solidFill>
                  <a:srgbClr val="7F7F7F"/>
                </a:solidFill>
                <a:latin typeface="Arial"/>
                <a:cs typeface="Arial"/>
              </a:rPr>
              <a:t>quyền</a:t>
            </a:r>
            <a:r>
              <a:rPr lang="en-US" sz="2400" dirty="0">
                <a:solidFill>
                  <a:srgbClr val="7F7F7F"/>
                </a:solidFill>
                <a:latin typeface="Arial"/>
                <a:cs typeface="Arial"/>
              </a:rPr>
              <a:t> </a:t>
            </a:r>
            <a:r>
              <a:rPr lang="vi-VN" sz="2400" dirty="0">
                <a:solidFill>
                  <a:srgbClr val="7F7F7F"/>
                </a:solidFill>
                <a:latin typeface="Arial"/>
                <a:cs typeface="Arial"/>
              </a:rPr>
              <a:t>ageLOC® hoặc các bằng sáng chế</a:t>
            </a:r>
          </a:p>
          <a:p>
            <a:r>
              <a:rPr lang="vi-VN" sz="2400" dirty="0">
                <a:solidFill>
                  <a:srgbClr val="7F7F7F"/>
                </a:solidFill>
                <a:latin typeface="Arial"/>
                <a:cs typeface="Arial"/>
              </a:rPr>
              <a:t>5 trong số đó là cho ageLOC </a:t>
            </a:r>
            <a:r>
              <a:rPr lang="en-US" sz="2400" dirty="0">
                <a:solidFill>
                  <a:srgbClr val="7F7F7F"/>
                </a:solidFill>
                <a:latin typeface="Arial"/>
                <a:cs typeface="Arial"/>
              </a:rPr>
              <a:t>me</a:t>
            </a:r>
            <a:endParaRPr lang="en-US" sz="2400" dirty="0">
              <a:solidFill>
                <a:schemeClr val="tx1">
                  <a:lumMod val="50000"/>
                  <a:lumOff val="50000"/>
                </a:schemeClr>
              </a:solidFill>
              <a:latin typeface="Arial"/>
              <a:cs typeface="Arial"/>
            </a:endParaRPr>
          </a:p>
        </p:txBody>
      </p:sp>
      <p:sp>
        <p:nvSpPr>
          <p:cNvPr id="21" name="TextBox 20"/>
          <p:cNvSpPr txBox="1"/>
          <p:nvPr/>
        </p:nvSpPr>
        <p:spPr>
          <a:xfrm>
            <a:off x="-64938" y="-62687"/>
            <a:ext cx="2233939" cy="415496"/>
          </a:xfrm>
          <a:prstGeom prst="rect">
            <a:avLst/>
          </a:prstGeom>
          <a:noFill/>
        </p:spPr>
        <p:txBody>
          <a:bodyPr wrap="none" lIns="121917" tIns="60959" rIns="121917" bIns="60959" rtlCol="0">
            <a:spAutoFit/>
          </a:bodyPr>
          <a:lstStyle/>
          <a:p>
            <a:r>
              <a:rPr lang="en-US" sz="1900" dirty="0">
                <a:solidFill>
                  <a:schemeClr val="bg1"/>
                </a:solidFill>
                <a:latin typeface="Arial"/>
                <a:cs typeface="Arial"/>
              </a:rPr>
              <a:t>let’s talk about </a:t>
            </a:r>
            <a:r>
              <a:rPr lang="en-US" sz="1900" b="1" dirty="0">
                <a:solidFill>
                  <a:schemeClr val="bg1"/>
                </a:solidFill>
                <a:latin typeface="Arial"/>
                <a:ea typeface="Verlag" charset="0"/>
                <a:cs typeface="Arial"/>
              </a:rPr>
              <a:t>me</a:t>
            </a:r>
          </a:p>
        </p:txBody>
      </p:sp>
      <p:grpSp>
        <p:nvGrpSpPr>
          <p:cNvPr id="12" name="Group 11"/>
          <p:cNvGrpSpPr/>
          <p:nvPr/>
        </p:nvGrpSpPr>
        <p:grpSpPr>
          <a:xfrm flipH="1">
            <a:off x="-89905" y="-85873"/>
            <a:ext cx="6062079" cy="495253"/>
            <a:chOff x="696493" y="185396"/>
            <a:chExt cx="2387662" cy="616900"/>
          </a:xfrm>
        </p:grpSpPr>
        <p:sp>
          <p:nvSpPr>
            <p:cNvPr id="16" name="Rectangle 15"/>
            <p:cNvSpPr/>
            <p:nvPr/>
          </p:nvSpPr>
          <p:spPr>
            <a:xfrm>
              <a:off x="696493" y="283562"/>
              <a:ext cx="2325190" cy="452656"/>
            </a:xfrm>
            <a:prstGeom prst="rect">
              <a:avLst/>
            </a:prstGeom>
            <a:solidFill>
              <a:srgbClr val="008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2773942" y="185396"/>
              <a:ext cx="310213" cy="616900"/>
            </a:xfrm>
            <a:prstGeom prst="rect">
              <a:avLst/>
            </a:prstGeom>
            <a:noFill/>
          </p:spPr>
          <p:txBody>
            <a:bodyPr wrap="none" lIns="121917" tIns="60959" rIns="121917" bIns="60959" rtlCol="0">
              <a:spAutoFit/>
            </a:bodyPr>
            <a:lstStyle/>
            <a:p>
              <a:endParaRPr lang="en-US" sz="1900" b="1" dirty="0">
                <a:solidFill>
                  <a:schemeClr val="bg1"/>
                </a:solidFill>
                <a:latin typeface="Arial"/>
                <a:ea typeface="Verlag" charset="0"/>
                <a:cs typeface="Arial"/>
              </a:endParaRPr>
            </a:p>
          </p:txBody>
        </p:sp>
      </p:grpSp>
      <p:sp>
        <p:nvSpPr>
          <p:cNvPr id="18" name="TextBox 17"/>
          <p:cNvSpPr txBox="1"/>
          <p:nvPr/>
        </p:nvSpPr>
        <p:spPr>
          <a:xfrm>
            <a:off x="0" y="-75763"/>
            <a:ext cx="5463990" cy="415496"/>
          </a:xfrm>
          <a:prstGeom prst="rect">
            <a:avLst/>
          </a:prstGeom>
          <a:noFill/>
        </p:spPr>
        <p:txBody>
          <a:bodyPr wrap="none" lIns="121917" tIns="60959" rIns="121917" bIns="60959" rtlCol="0">
            <a:spAutoFit/>
          </a:bodyPr>
          <a:lstStyle/>
          <a:p>
            <a:r>
              <a:rPr lang="vi-VN" sz="1900" dirty="0">
                <a:solidFill>
                  <a:schemeClr val="bg1"/>
                </a:solidFill>
                <a:latin typeface="Arial"/>
                <a:cs typeface="Arial"/>
              </a:rPr>
              <a:t>phòng thí nghiệm chăm sóc da cá nhân của bạn</a:t>
            </a:r>
            <a:endParaRPr lang="en-US" sz="1900" b="1" dirty="0">
              <a:solidFill>
                <a:schemeClr val="bg1"/>
              </a:solidFill>
              <a:latin typeface="Arial"/>
              <a:ea typeface="Verlag" charset="0"/>
              <a:cs typeface="Arial"/>
            </a:endParaRPr>
          </a:p>
        </p:txBody>
      </p:sp>
    </p:spTree>
    <p:extLst>
      <p:ext uri="{BB962C8B-B14F-4D97-AF65-F5344CB8AC3E}">
        <p14:creationId xmlns:p14="http://schemas.microsoft.com/office/powerpoint/2010/main" val="1234823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0" name="Picture 9"/>
          <p:cNvPicPr>
            <a:picLocks noChangeAspect="1"/>
          </p:cNvPicPr>
          <p:nvPr/>
        </p:nvPicPr>
        <p:blipFill>
          <a:blip r:embed="rId3" cstate="print"/>
          <a:stretch>
            <a:fillRect/>
          </a:stretch>
        </p:blipFill>
        <p:spPr>
          <a:xfrm>
            <a:off x="8586692" y="4786884"/>
            <a:ext cx="274320" cy="274320"/>
          </a:xfrm>
          <a:prstGeom prst="rect">
            <a:avLst/>
          </a:prstGeom>
        </p:spPr>
      </p:pic>
      <p:sp>
        <p:nvSpPr>
          <p:cNvPr id="4" name="Slide Number Placeholder 3"/>
          <p:cNvSpPr>
            <a:spLocks noGrp="1"/>
          </p:cNvSpPr>
          <p:nvPr>
            <p:ph type="sldNum" sz="quarter" idx="4"/>
          </p:nvPr>
        </p:nvSpPr>
        <p:spPr>
          <a:xfrm>
            <a:off x="93134" y="4776259"/>
            <a:ext cx="2133600" cy="274637"/>
          </a:xfrm>
        </p:spPr>
        <p:txBody>
          <a:bodyPr/>
          <a:lstStyle/>
          <a:p>
            <a:pPr algn="l"/>
            <a:fld id="{8515AC7A-E2D5-4741-BEBB-0FB10E384F9C}" type="slidenum">
              <a:rPr lang="en-US" smtClean="0"/>
              <a:pPr algn="l"/>
              <a:t>13</a:t>
            </a:fld>
            <a:endParaRPr lang="en-US" dirty="0"/>
          </a:p>
        </p:txBody>
      </p:sp>
      <p:pic>
        <p:nvPicPr>
          <p:cNvPr id="11" name="Picture 10"/>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18190" t="19810" r="19715" b="8609"/>
          <a:stretch/>
        </p:blipFill>
        <p:spPr>
          <a:xfrm>
            <a:off x="3388539" y="36285"/>
            <a:ext cx="2696953" cy="4663440"/>
          </a:xfrm>
          <a:prstGeom prst="rect">
            <a:avLst/>
          </a:prstGeom>
        </p:spPr>
      </p:pic>
      <p:sp>
        <p:nvSpPr>
          <p:cNvPr id="12" name="TextBox 11"/>
          <p:cNvSpPr txBox="1"/>
          <p:nvPr/>
        </p:nvSpPr>
        <p:spPr>
          <a:xfrm>
            <a:off x="3805942" y="643532"/>
            <a:ext cx="1904187" cy="2031325"/>
          </a:xfrm>
          <a:prstGeom prst="rect">
            <a:avLst/>
          </a:prstGeom>
          <a:noFill/>
        </p:spPr>
        <p:txBody>
          <a:bodyPr wrap="none" rtlCol="0">
            <a:spAutoFit/>
          </a:bodyPr>
          <a:lstStyle/>
          <a:p>
            <a:pPr algn="ctr"/>
            <a:r>
              <a:rPr lang="en-US" sz="5400" dirty="0">
                <a:solidFill>
                  <a:schemeClr val="bg1"/>
                </a:solidFill>
                <a:latin typeface="Arial"/>
                <a:ea typeface="Verlag Book" charset="0"/>
                <a:cs typeface="Arial"/>
              </a:rPr>
              <a:t>$35</a:t>
            </a:r>
          </a:p>
          <a:p>
            <a:pPr algn="ctr"/>
            <a:r>
              <a:rPr lang="en-US" sz="3600" dirty="0">
                <a:solidFill>
                  <a:schemeClr val="bg1"/>
                </a:solidFill>
                <a:latin typeface="Arial"/>
                <a:ea typeface="Verlag Book" charset="0"/>
                <a:cs typeface="Arial"/>
              </a:rPr>
              <a:t>million </a:t>
            </a:r>
          </a:p>
          <a:p>
            <a:pPr algn="ctr"/>
            <a:r>
              <a:rPr lang="en-US" sz="3600" dirty="0">
                <a:solidFill>
                  <a:schemeClr val="bg1"/>
                </a:solidFill>
                <a:latin typeface="Arial"/>
                <a:ea typeface="Verlag Book" charset="0"/>
                <a:cs typeface="Arial"/>
              </a:rPr>
              <a:t>invested</a:t>
            </a:r>
          </a:p>
        </p:txBody>
      </p:sp>
      <p:grpSp>
        <p:nvGrpSpPr>
          <p:cNvPr id="21" name="Group 20"/>
          <p:cNvGrpSpPr/>
          <p:nvPr/>
        </p:nvGrpSpPr>
        <p:grpSpPr>
          <a:xfrm flipH="1">
            <a:off x="-89905" y="-85873"/>
            <a:ext cx="6062079" cy="495253"/>
            <a:chOff x="696493" y="185396"/>
            <a:chExt cx="2387662" cy="616900"/>
          </a:xfrm>
        </p:grpSpPr>
        <p:sp>
          <p:nvSpPr>
            <p:cNvPr id="22" name="Rectangle 21"/>
            <p:cNvSpPr/>
            <p:nvPr/>
          </p:nvSpPr>
          <p:spPr>
            <a:xfrm>
              <a:off x="696493" y="283562"/>
              <a:ext cx="2325190" cy="452656"/>
            </a:xfrm>
            <a:prstGeom prst="rect">
              <a:avLst/>
            </a:prstGeom>
            <a:solidFill>
              <a:srgbClr val="008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p:cNvSpPr txBox="1"/>
            <p:nvPr/>
          </p:nvSpPr>
          <p:spPr>
            <a:xfrm>
              <a:off x="2773942" y="185396"/>
              <a:ext cx="310213" cy="616900"/>
            </a:xfrm>
            <a:prstGeom prst="rect">
              <a:avLst/>
            </a:prstGeom>
            <a:noFill/>
          </p:spPr>
          <p:txBody>
            <a:bodyPr wrap="none" lIns="121917" tIns="60959" rIns="121917" bIns="60959" rtlCol="0">
              <a:spAutoFit/>
            </a:bodyPr>
            <a:lstStyle/>
            <a:p>
              <a:endParaRPr lang="en-US" sz="1900" b="1" dirty="0">
                <a:solidFill>
                  <a:schemeClr val="bg1"/>
                </a:solidFill>
                <a:latin typeface="Arial"/>
                <a:ea typeface="Verlag" charset="0"/>
                <a:cs typeface="Arial"/>
              </a:endParaRPr>
            </a:p>
          </p:txBody>
        </p:sp>
      </p:grpSp>
      <p:sp>
        <p:nvSpPr>
          <p:cNvPr id="24" name="TextBox 23"/>
          <p:cNvSpPr txBox="1"/>
          <p:nvPr/>
        </p:nvSpPr>
        <p:spPr>
          <a:xfrm>
            <a:off x="0" y="-75763"/>
            <a:ext cx="5463990" cy="415496"/>
          </a:xfrm>
          <a:prstGeom prst="rect">
            <a:avLst/>
          </a:prstGeom>
          <a:noFill/>
        </p:spPr>
        <p:txBody>
          <a:bodyPr wrap="none" lIns="121917" tIns="60959" rIns="121917" bIns="60959" rtlCol="0">
            <a:spAutoFit/>
          </a:bodyPr>
          <a:lstStyle/>
          <a:p>
            <a:r>
              <a:rPr lang="vi-VN" sz="1900" dirty="0">
                <a:solidFill>
                  <a:schemeClr val="bg1"/>
                </a:solidFill>
                <a:latin typeface="Arial"/>
                <a:cs typeface="Arial"/>
              </a:rPr>
              <a:t>phòng thí nghiệm chăm sóc da cá nhân của bạn</a:t>
            </a:r>
            <a:endParaRPr lang="en-US" sz="1900" b="1" dirty="0">
              <a:solidFill>
                <a:schemeClr val="bg1"/>
              </a:solidFill>
              <a:latin typeface="Arial"/>
              <a:ea typeface="Verlag" charset="0"/>
              <a:cs typeface="Arial"/>
            </a:endParaRPr>
          </a:p>
        </p:txBody>
      </p:sp>
    </p:spTree>
    <p:extLst>
      <p:ext uri="{BB962C8B-B14F-4D97-AF65-F5344CB8AC3E}">
        <p14:creationId xmlns:p14="http://schemas.microsoft.com/office/powerpoint/2010/main" val="1841064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0" name="Picture 9"/>
          <p:cNvPicPr>
            <a:picLocks noChangeAspect="1"/>
          </p:cNvPicPr>
          <p:nvPr/>
        </p:nvPicPr>
        <p:blipFill>
          <a:blip r:embed="rId3" cstate="print"/>
          <a:stretch>
            <a:fillRect/>
          </a:stretch>
        </p:blipFill>
        <p:spPr>
          <a:xfrm>
            <a:off x="8586692" y="4786884"/>
            <a:ext cx="274320" cy="274320"/>
          </a:xfrm>
          <a:prstGeom prst="rect">
            <a:avLst/>
          </a:prstGeom>
        </p:spPr>
      </p:pic>
      <p:sp>
        <p:nvSpPr>
          <p:cNvPr id="4" name="Slide Number Placeholder 3"/>
          <p:cNvSpPr>
            <a:spLocks noGrp="1"/>
          </p:cNvSpPr>
          <p:nvPr>
            <p:ph type="sldNum" sz="quarter" idx="4"/>
          </p:nvPr>
        </p:nvSpPr>
        <p:spPr>
          <a:xfrm>
            <a:off x="93134" y="4776259"/>
            <a:ext cx="2133600" cy="274637"/>
          </a:xfrm>
        </p:spPr>
        <p:txBody>
          <a:bodyPr/>
          <a:lstStyle/>
          <a:p>
            <a:pPr algn="l"/>
            <a:fld id="{8515AC7A-E2D5-4741-BEBB-0FB10E384F9C}" type="slidenum">
              <a:rPr lang="en-US" smtClean="0"/>
              <a:pPr algn="l"/>
              <a:t>14</a:t>
            </a:fld>
            <a:endParaRPr lang="en-US" dirty="0"/>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90175" y="220717"/>
            <a:ext cx="2953825" cy="4483871"/>
          </a:xfrm>
          <a:prstGeom prst="rect">
            <a:avLst/>
          </a:prstGeom>
        </p:spPr>
      </p:pic>
      <p:pic>
        <p:nvPicPr>
          <p:cNvPr id="11" name="Picture 16" descr="Image result for good design award"/>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1235" y="1176936"/>
            <a:ext cx="1490062" cy="14900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http://www.sparkawards.com/wp-content/themes/istudio/images/sparklogo.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71192" y="2787734"/>
            <a:ext cx="2055542" cy="6423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740827" y="1185404"/>
            <a:ext cx="1678881" cy="1445455"/>
          </a:xfrm>
          <a:prstGeom prst="rect">
            <a:avLst/>
          </a:prstGeom>
        </p:spPr>
      </p:pic>
      <p:pic>
        <p:nvPicPr>
          <p:cNvPr id="14" name="Picture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226734" y="1185404"/>
            <a:ext cx="1193479" cy="1490062"/>
          </a:xfrm>
          <a:prstGeom prst="rect">
            <a:avLst/>
          </a:prstGeom>
        </p:spPr>
      </p:pic>
      <p:sp>
        <p:nvSpPr>
          <p:cNvPr id="15" name="Title 1"/>
          <p:cNvSpPr txBox="1">
            <a:spLocks/>
          </p:cNvSpPr>
          <p:nvPr/>
        </p:nvSpPr>
        <p:spPr>
          <a:xfrm>
            <a:off x="374461" y="420367"/>
            <a:ext cx="8212231" cy="859747"/>
          </a:xfrm>
          <a:prstGeom prst="rect">
            <a:avLst/>
          </a:prstGeom>
        </p:spPr>
        <p:txBody>
          <a:bodyPr vert="horz" lIns="121912" tIns="60956" rIns="121912" bIns="60956" rtlCol="0" anchor="ctr">
            <a:noAutofit/>
          </a:bodyPr>
          <a:lstStyle>
            <a:lvl1pPr algn="l" defTabSz="914333" rtl="0" eaLnBrk="1" latinLnBrk="0" hangingPunct="1">
              <a:spcBef>
                <a:spcPct val="0"/>
              </a:spcBef>
              <a:buNone/>
              <a:defRPr sz="3200" b="1" kern="1200">
                <a:solidFill>
                  <a:srgbClr val="008AB0"/>
                </a:solidFill>
                <a:latin typeface="+mj-lt"/>
                <a:ea typeface="+mj-ea"/>
                <a:cs typeface="+mj-cs"/>
              </a:defRPr>
            </a:lvl1pPr>
          </a:lstStyle>
          <a:p>
            <a:r>
              <a:rPr lang="en-US" sz="2800" b="0" dirty="0">
                <a:solidFill>
                  <a:srgbClr val="00A8CC"/>
                </a:solidFill>
                <a:latin typeface="Arial"/>
                <a:cs typeface="Arial"/>
              </a:rPr>
              <a:t>WORLD-CLASS DESIGN</a:t>
            </a:r>
            <a:endParaRPr lang="en-US" sz="2800" b="0" dirty="0">
              <a:solidFill>
                <a:srgbClr val="007EB1"/>
              </a:solidFill>
              <a:latin typeface="Arial"/>
              <a:ea typeface="Verlag Book" charset="0"/>
              <a:cs typeface="Arial"/>
            </a:endParaRPr>
          </a:p>
        </p:txBody>
      </p:sp>
      <p:pic>
        <p:nvPicPr>
          <p:cNvPr id="2" name="Picture 1" descr="techies 2016 logo official.jpg.jpeg"/>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26102" y="2925597"/>
            <a:ext cx="1685449" cy="1246058"/>
          </a:xfrm>
          <a:prstGeom prst="rect">
            <a:avLst/>
          </a:prstGeom>
          <a:ln>
            <a:solidFill>
              <a:schemeClr val="tx1">
                <a:lumMod val="50000"/>
                <a:lumOff val="50000"/>
              </a:schemeClr>
            </a:solidFill>
          </a:ln>
        </p:spPr>
      </p:pic>
      <p:pic>
        <p:nvPicPr>
          <p:cNvPr id="3" name="Picture 2" descr="A'Design-logo-big-red-01.jpg"/>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45668" y="505037"/>
            <a:ext cx="1278466" cy="2025090"/>
          </a:xfrm>
          <a:prstGeom prst="rect">
            <a:avLst/>
          </a:prstGeom>
        </p:spPr>
      </p:pic>
      <p:pic>
        <p:nvPicPr>
          <p:cNvPr id="5" name="Picture 4" descr="BSL - Winner 2016.p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7943" y="3455492"/>
            <a:ext cx="1257300" cy="1257300"/>
          </a:xfrm>
          <a:prstGeom prst="rect">
            <a:avLst/>
          </a:prstGeom>
        </p:spPr>
      </p:pic>
      <p:pic>
        <p:nvPicPr>
          <p:cNvPr id="7" name="Picture 6" descr="Most Innovative Skin Care Nutrition Product Manufacturer Recognised Glob....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33335" y="2787734"/>
            <a:ext cx="1909702" cy="1468603"/>
          </a:xfrm>
          <a:prstGeom prst="rect">
            <a:avLst/>
          </a:prstGeom>
        </p:spPr>
      </p:pic>
      <p:grpSp>
        <p:nvGrpSpPr>
          <p:cNvPr id="20" name="Group 19"/>
          <p:cNvGrpSpPr/>
          <p:nvPr/>
        </p:nvGrpSpPr>
        <p:grpSpPr>
          <a:xfrm flipH="1">
            <a:off x="-89905" y="-85873"/>
            <a:ext cx="6062079" cy="495253"/>
            <a:chOff x="696493" y="185396"/>
            <a:chExt cx="2387662" cy="616900"/>
          </a:xfrm>
        </p:grpSpPr>
        <p:sp>
          <p:nvSpPr>
            <p:cNvPr id="21" name="Rectangle 20"/>
            <p:cNvSpPr/>
            <p:nvPr/>
          </p:nvSpPr>
          <p:spPr>
            <a:xfrm>
              <a:off x="696493" y="283562"/>
              <a:ext cx="2325190" cy="452656"/>
            </a:xfrm>
            <a:prstGeom prst="rect">
              <a:avLst/>
            </a:prstGeom>
            <a:solidFill>
              <a:srgbClr val="008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2773942" y="185396"/>
              <a:ext cx="310213" cy="616900"/>
            </a:xfrm>
            <a:prstGeom prst="rect">
              <a:avLst/>
            </a:prstGeom>
            <a:noFill/>
          </p:spPr>
          <p:txBody>
            <a:bodyPr wrap="none" lIns="121917" tIns="60959" rIns="121917" bIns="60959" rtlCol="0">
              <a:spAutoFit/>
            </a:bodyPr>
            <a:lstStyle/>
            <a:p>
              <a:endParaRPr lang="en-US" sz="1900" b="1" dirty="0">
                <a:solidFill>
                  <a:schemeClr val="bg1"/>
                </a:solidFill>
                <a:latin typeface="Arial"/>
                <a:ea typeface="Verlag" charset="0"/>
                <a:cs typeface="Arial"/>
              </a:endParaRPr>
            </a:p>
          </p:txBody>
        </p:sp>
      </p:grpSp>
      <p:sp>
        <p:nvSpPr>
          <p:cNvPr id="23" name="TextBox 22"/>
          <p:cNvSpPr txBox="1"/>
          <p:nvPr/>
        </p:nvSpPr>
        <p:spPr>
          <a:xfrm>
            <a:off x="0" y="-75763"/>
            <a:ext cx="5463990" cy="415496"/>
          </a:xfrm>
          <a:prstGeom prst="rect">
            <a:avLst/>
          </a:prstGeom>
          <a:noFill/>
        </p:spPr>
        <p:txBody>
          <a:bodyPr wrap="none" lIns="121917" tIns="60959" rIns="121917" bIns="60959" rtlCol="0">
            <a:spAutoFit/>
          </a:bodyPr>
          <a:lstStyle/>
          <a:p>
            <a:r>
              <a:rPr lang="vi-VN" sz="1900" dirty="0">
                <a:solidFill>
                  <a:schemeClr val="bg1"/>
                </a:solidFill>
                <a:latin typeface="Arial"/>
                <a:cs typeface="Arial"/>
              </a:rPr>
              <a:t>phòng thí nghiệm chăm sóc da cá nhân của bạn</a:t>
            </a:r>
            <a:endParaRPr lang="en-US" sz="1900" b="1" dirty="0">
              <a:solidFill>
                <a:schemeClr val="bg1"/>
              </a:solidFill>
              <a:latin typeface="Arial"/>
              <a:ea typeface="Verlag" charset="0"/>
              <a:cs typeface="Arial"/>
            </a:endParaRPr>
          </a:p>
        </p:txBody>
      </p:sp>
    </p:spTree>
    <p:extLst>
      <p:ext uri="{BB962C8B-B14F-4D97-AF65-F5344CB8AC3E}">
        <p14:creationId xmlns:p14="http://schemas.microsoft.com/office/powerpoint/2010/main" val="1218002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9"/>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76612" y="56749"/>
            <a:ext cx="2280365" cy="29684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822" y="4526340"/>
            <a:ext cx="2277534" cy="591761"/>
          </a:xfrm>
          <a:prstGeom prst="rect">
            <a:avLst/>
          </a:prstGeom>
        </p:spPr>
      </p:pic>
      <p:pic>
        <p:nvPicPr>
          <p:cNvPr id="4"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0" y="1507008"/>
            <a:ext cx="2270127" cy="14833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內容版面配置區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341184" y="1036699"/>
            <a:ext cx="3759201" cy="2592235"/>
          </a:xfrm>
          <a:prstGeom prst="rect">
            <a:avLst/>
          </a:prstGeom>
        </p:spPr>
      </p:pic>
      <p:pic>
        <p:nvPicPr>
          <p:cNvPr id="3" name="Picture 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40764" y="36849"/>
            <a:ext cx="1566368" cy="1566368"/>
          </a:xfrm>
          <a:prstGeom prst="rect">
            <a:avLst/>
          </a:prstGeom>
        </p:spPr>
      </p:pic>
      <p:pic>
        <p:nvPicPr>
          <p:cNvPr id="6" name="Picture 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2346" y="2988733"/>
            <a:ext cx="2273333" cy="1484486"/>
          </a:xfrm>
          <a:prstGeom prst="rect">
            <a:avLst/>
          </a:prstGeom>
        </p:spPr>
      </p:pic>
      <p:pic>
        <p:nvPicPr>
          <p:cNvPr id="32" name="Picture 2" descr="C:\Users\msjang\Desktop\중앙일보_조셉 창 인터뷰\final\Nov. 13, 2015_Joongang_Joe_interview.jp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721482" y="50806"/>
            <a:ext cx="2213652" cy="96746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12847" y="2027740"/>
            <a:ext cx="1344791" cy="1729017"/>
          </a:xfrm>
          <a:prstGeom prst="rect">
            <a:avLst/>
          </a:prstGeom>
        </p:spPr>
      </p:pic>
      <p:pic>
        <p:nvPicPr>
          <p:cNvPr id="8" name="Picture 7"/>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70783" y="3536860"/>
            <a:ext cx="1192763" cy="1581241"/>
          </a:xfrm>
          <a:prstGeom prst="rect">
            <a:avLst/>
          </a:prstGeom>
        </p:spPr>
      </p:pic>
      <p:pic>
        <p:nvPicPr>
          <p:cNvPr id="9" name="Picture 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3868" y="45242"/>
            <a:ext cx="1182371" cy="1425579"/>
          </a:xfrm>
          <a:prstGeom prst="rect">
            <a:avLst/>
          </a:prstGeom>
        </p:spPr>
      </p:pic>
      <p:pic>
        <p:nvPicPr>
          <p:cNvPr id="10" name="Picture 9"/>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2373449" y="3038772"/>
            <a:ext cx="1516719" cy="2022292"/>
          </a:xfrm>
          <a:prstGeom prst="rect">
            <a:avLst/>
          </a:prstGeom>
        </p:spPr>
      </p:pic>
      <p:pic>
        <p:nvPicPr>
          <p:cNvPr id="11" name="Picture 10"/>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352506" y="3943189"/>
            <a:ext cx="1734464" cy="1156027"/>
          </a:xfrm>
          <a:prstGeom prst="rect">
            <a:avLst/>
          </a:prstGeom>
        </p:spPr>
      </p:pic>
      <p:pic>
        <p:nvPicPr>
          <p:cNvPr id="12" name="Picture 11"/>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557507" y="1651129"/>
            <a:ext cx="1554862" cy="2221232"/>
          </a:xfrm>
          <a:prstGeom prst="rect">
            <a:avLst/>
          </a:prstGeom>
        </p:spPr>
      </p:pic>
      <p:pic>
        <p:nvPicPr>
          <p:cNvPr id="19" name="Picture 18"/>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5187859" y="3705585"/>
            <a:ext cx="1070105" cy="1387115"/>
          </a:xfrm>
          <a:prstGeom prst="rect">
            <a:avLst/>
          </a:prstGeom>
        </p:spPr>
      </p:pic>
      <p:pic>
        <p:nvPicPr>
          <p:cNvPr id="23" name="Picture 22"/>
          <p:cNvPicPr>
            <a:picLocks noChangeAspect="1"/>
          </p:cNvPicPr>
          <p:nvPr/>
        </p:nvPicPr>
        <p:blipFill rotWithShape="1">
          <a:blip r:embed="rId16" cstate="screen">
            <a:extLst>
              <a:ext uri="{28A0092B-C50C-407E-A947-70E740481C1C}">
                <a14:useLocalDpi xmlns:a14="http://schemas.microsoft.com/office/drawing/2010/main"/>
              </a:ext>
            </a:extLst>
          </a:blip>
          <a:srcRect/>
          <a:stretch/>
        </p:blipFill>
        <p:spPr>
          <a:xfrm>
            <a:off x="6290405" y="3705584"/>
            <a:ext cx="992849" cy="1387115"/>
          </a:xfrm>
          <a:prstGeom prst="rect">
            <a:avLst/>
          </a:prstGeom>
        </p:spPr>
      </p:pic>
      <p:pic>
        <p:nvPicPr>
          <p:cNvPr id="22" name="Picture 21"/>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5999641" y="79183"/>
            <a:ext cx="1476426" cy="1912133"/>
          </a:xfrm>
          <a:prstGeom prst="rect">
            <a:avLst/>
          </a:prstGeom>
        </p:spPr>
      </p:pic>
    </p:spTree>
    <p:extLst>
      <p:ext uri="{BB962C8B-B14F-4D97-AF65-F5344CB8AC3E}">
        <p14:creationId xmlns:p14="http://schemas.microsoft.com/office/powerpoint/2010/main" val="80581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3900" y="0"/>
            <a:ext cx="5143500" cy="5143500"/>
          </a:xfrm>
          <a:prstGeom prst="rect">
            <a:avLst/>
          </a:prstGeom>
        </p:spPr>
      </p:pic>
    </p:spTree>
    <p:extLst>
      <p:ext uri="{BB962C8B-B14F-4D97-AF65-F5344CB8AC3E}">
        <p14:creationId xmlns:p14="http://schemas.microsoft.com/office/powerpoint/2010/main" val="662653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3900" y="0"/>
            <a:ext cx="5143500" cy="5143500"/>
          </a:xfrm>
          <a:prstGeom prst="rect">
            <a:avLst/>
          </a:prstGeom>
        </p:spPr>
      </p:pic>
    </p:spTree>
    <p:extLst>
      <p:ext uri="{BB962C8B-B14F-4D97-AF65-F5344CB8AC3E}">
        <p14:creationId xmlns:p14="http://schemas.microsoft.com/office/powerpoint/2010/main" val="469996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3900" y="0"/>
            <a:ext cx="5143500" cy="5143500"/>
          </a:xfrm>
          <a:prstGeom prst="rect">
            <a:avLst/>
          </a:prstGeom>
        </p:spPr>
      </p:pic>
    </p:spTree>
    <p:extLst>
      <p:ext uri="{BB962C8B-B14F-4D97-AF65-F5344CB8AC3E}">
        <p14:creationId xmlns:p14="http://schemas.microsoft.com/office/powerpoint/2010/main" val="909893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3900" y="0"/>
            <a:ext cx="5143500" cy="5143500"/>
          </a:xfrm>
          <a:prstGeom prst="rect">
            <a:avLst/>
          </a:prstGeom>
        </p:spPr>
      </p:pic>
    </p:spTree>
    <p:extLst>
      <p:ext uri="{BB962C8B-B14F-4D97-AF65-F5344CB8AC3E}">
        <p14:creationId xmlns:p14="http://schemas.microsoft.com/office/powerpoint/2010/main" val="232307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stretch>
            <a:fillRect/>
          </a:stretch>
        </p:blipFill>
        <p:spPr>
          <a:xfrm>
            <a:off x="8586692" y="4786884"/>
            <a:ext cx="274320" cy="274320"/>
          </a:xfrm>
          <a:prstGeom prst="rect">
            <a:avLst/>
          </a:prstGeom>
        </p:spPr>
      </p:pic>
      <p:sp>
        <p:nvSpPr>
          <p:cNvPr id="4" name="Slide Number Placeholder 3"/>
          <p:cNvSpPr>
            <a:spLocks noGrp="1"/>
          </p:cNvSpPr>
          <p:nvPr>
            <p:ph type="sldNum" sz="quarter" idx="4294967295"/>
          </p:nvPr>
        </p:nvSpPr>
        <p:spPr>
          <a:xfrm>
            <a:off x="0" y="4776788"/>
            <a:ext cx="2133600" cy="274637"/>
          </a:xfrm>
          <a:prstGeom prst="rect">
            <a:avLst/>
          </a:prstGeom>
        </p:spPr>
        <p:txBody>
          <a:bodyPr/>
          <a:lstStyle/>
          <a:p>
            <a:pPr algn="l"/>
            <a:fld id="{8515AC7A-E2D5-4741-BEBB-0FB10E384F9C}" type="slidenum">
              <a:rPr lang="en-US" smtClean="0"/>
              <a:pPr algn="l"/>
              <a:t>2</a:t>
            </a:fld>
            <a:endParaRPr lang="en-US" dirty="0"/>
          </a:p>
        </p:txBody>
      </p:sp>
      <p:grpSp>
        <p:nvGrpSpPr>
          <p:cNvPr id="7" name="Group 6"/>
          <p:cNvGrpSpPr/>
          <p:nvPr/>
        </p:nvGrpSpPr>
        <p:grpSpPr>
          <a:xfrm>
            <a:off x="1" y="459683"/>
            <a:ext cx="9144000" cy="4790802"/>
            <a:chOff x="0" y="470263"/>
            <a:chExt cx="12192000" cy="6387736"/>
          </a:xfrm>
        </p:grpSpPr>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b="6921"/>
            <a:stretch/>
          </p:blipFill>
          <p:spPr>
            <a:xfrm>
              <a:off x="2542953" y="470263"/>
              <a:ext cx="9649047" cy="6383383"/>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7484" r="37324"/>
            <a:stretch/>
          </p:blipFill>
          <p:spPr>
            <a:xfrm>
              <a:off x="0" y="2090056"/>
              <a:ext cx="3047999" cy="4767943"/>
            </a:xfrm>
            <a:prstGeom prst="rect">
              <a:avLst/>
            </a:prstGeom>
          </p:spPr>
        </p:pic>
      </p:grpSp>
      <p:sp>
        <p:nvSpPr>
          <p:cNvPr id="14" name="Title 1"/>
          <p:cNvSpPr txBox="1">
            <a:spLocks/>
          </p:cNvSpPr>
          <p:nvPr/>
        </p:nvSpPr>
        <p:spPr>
          <a:xfrm>
            <a:off x="5986276" y="0"/>
            <a:ext cx="3132648" cy="1263316"/>
          </a:xfrm>
          <a:prstGeom prst="rect">
            <a:avLst/>
          </a:prstGeom>
        </p:spPr>
        <p:txBody>
          <a:bodyPr vert="horz" lIns="121912" tIns="60956" rIns="121912" bIns="60956" rtlCol="0" anchor="ctr">
            <a:noAutofit/>
          </a:bodyPr>
          <a:lstStyle>
            <a:lvl1pPr algn="l" defTabSz="914333" rtl="0" eaLnBrk="1" latinLnBrk="0" hangingPunct="1">
              <a:spcBef>
                <a:spcPct val="0"/>
              </a:spcBef>
              <a:buNone/>
              <a:defRPr sz="3200" b="1" kern="1200">
                <a:solidFill>
                  <a:srgbClr val="008AB0"/>
                </a:solidFill>
                <a:latin typeface="+mj-lt"/>
                <a:ea typeface="+mj-ea"/>
                <a:cs typeface="+mj-cs"/>
              </a:defRPr>
            </a:lvl1pPr>
          </a:lstStyle>
          <a:p>
            <a:r>
              <a:rPr lang="en-US" sz="2000" b="0" dirty="0">
                <a:solidFill>
                  <a:srgbClr val="00A8CC"/>
                </a:solidFill>
                <a:latin typeface="Arial"/>
                <a:cs typeface="Arial"/>
              </a:rPr>
              <a:t>THẬT THUẬN TIỆN VÀ DỄ DÀNG SỬ DỤNG</a:t>
            </a:r>
            <a:endParaRPr lang="en-US" sz="2000" b="0" dirty="0">
              <a:latin typeface="Arial"/>
              <a:ea typeface="Verlag Book" charset="0"/>
              <a:cs typeface="Arial"/>
            </a:endParaRPr>
          </a:p>
        </p:txBody>
      </p:sp>
      <p:pic>
        <p:nvPicPr>
          <p:cNvPr id="12" name="Picture 1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157724" y="459682"/>
            <a:ext cx="2828552" cy="4672043"/>
          </a:xfrm>
          <a:prstGeom prst="rect">
            <a:avLst/>
          </a:prstGeom>
        </p:spPr>
      </p:pic>
      <p:grpSp>
        <p:nvGrpSpPr>
          <p:cNvPr id="11" name="Group 10"/>
          <p:cNvGrpSpPr/>
          <p:nvPr/>
        </p:nvGrpSpPr>
        <p:grpSpPr>
          <a:xfrm flipH="1">
            <a:off x="-79408" y="-85873"/>
            <a:ext cx="2565432" cy="495253"/>
            <a:chOff x="696493" y="185396"/>
            <a:chExt cx="2387662" cy="616900"/>
          </a:xfrm>
        </p:grpSpPr>
        <p:sp>
          <p:nvSpPr>
            <p:cNvPr id="13" name="Rectangle 12"/>
            <p:cNvSpPr/>
            <p:nvPr/>
          </p:nvSpPr>
          <p:spPr>
            <a:xfrm>
              <a:off x="696493" y="283562"/>
              <a:ext cx="2325190" cy="452656"/>
            </a:xfrm>
            <a:prstGeom prst="rect">
              <a:avLst/>
            </a:prstGeom>
            <a:solidFill>
              <a:srgbClr val="008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p:cNvSpPr txBox="1"/>
            <p:nvPr/>
          </p:nvSpPr>
          <p:spPr>
            <a:xfrm>
              <a:off x="2773942" y="185396"/>
              <a:ext cx="310213" cy="616900"/>
            </a:xfrm>
            <a:prstGeom prst="rect">
              <a:avLst/>
            </a:prstGeom>
            <a:noFill/>
          </p:spPr>
          <p:txBody>
            <a:bodyPr wrap="none" lIns="121917" tIns="60959" rIns="121917" bIns="60959" rtlCol="0">
              <a:spAutoFit/>
            </a:bodyPr>
            <a:lstStyle/>
            <a:p>
              <a:endParaRPr lang="en-US" sz="1900" b="1" dirty="0">
                <a:solidFill>
                  <a:schemeClr val="bg1"/>
                </a:solidFill>
                <a:latin typeface="Arial"/>
                <a:ea typeface="Verlag" charset="0"/>
                <a:cs typeface="Arial"/>
              </a:endParaRPr>
            </a:p>
          </p:txBody>
        </p:sp>
      </p:grpSp>
      <p:sp>
        <p:nvSpPr>
          <p:cNvPr id="16" name="TextBox 15"/>
          <p:cNvSpPr txBox="1"/>
          <p:nvPr/>
        </p:nvSpPr>
        <p:spPr>
          <a:xfrm>
            <a:off x="28576" y="-47499"/>
            <a:ext cx="2418285" cy="415496"/>
          </a:xfrm>
          <a:prstGeom prst="rect">
            <a:avLst/>
          </a:prstGeom>
          <a:noFill/>
        </p:spPr>
        <p:txBody>
          <a:bodyPr wrap="none" lIns="121917" tIns="60959" rIns="121917" bIns="60959" rtlCol="0">
            <a:spAutoFit/>
          </a:bodyPr>
          <a:lstStyle/>
          <a:p>
            <a:r>
              <a:rPr lang="en-US" sz="1900" dirty="0" err="1">
                <a:solidFill>
                  <a:schemeClr val="bg1"/>
                </a:solidFill>
                <a:latin typeface="Arial"/>
                <a:cs typeface="Arial"/>
              </a:rPr>
              <a:t>Hãy</a:t>
            </a:r>
            <a:r>
              <a:rPr lang="en-US" sz="1900" dirty="0">
                <a:solidFill>
                  <a:schemeClr val="bg1"/>
                </a:solidFill>
                <a:latin typeface="Arial"/>
                <a:cs typeface="Arial"/>
              </a:rPr>
              <a:t> </a:t>
            </a:r>
            <a:r>
              <a:rPr lang="en-US" sz="1900" dirty="0" err="1">
                <a:solidFill>
                  <a:schemeClr val="bg1"/>
                </a:solidFill>
                <a:latin typeface="Arial"/>
                <a:cs typeface="Arial"/>
              </a:rPr>
              <a:t>cùng</a:t>
            </a:r>
            <a:r>
              <a:rPr lang="en-US" sz="1900" dirty="0">
                <a:solidFill>
                  <a:schemeClr val="bg1"/>
                </a:solidFill>
                <a:latin typeface="Arial"/>
                <a:cs typeface="Arial"/>
              </a:rPr>
              <a:t> </a:t>
            </a:r>
            <a:r>
              <a:rPr lang="en-US" sz="1900" dirty="0" err="1">
                <a:solidFill>
                  <a:schemeClr val="bg1"/>
                </a:solidFill>
                <a:latin typeface="Arial"/>
                <a:cs typeface="Arial"/>
              </a:rPr>
              <a:t>nói</a:t>
            </a:r>
            <a:r>
              <a:rPr lang="en-US" sz="1900" dirty="0">
                <a:solidFill>
                  <a:schemeClr val="bg1"/>
                </a:solidFill>
                <a:latin typeface="Arial"/>
                <a:cs typeface="Arial"/>
              </a:rPr>
              <a:t> </a:t>
            </a:r>
            <a:r>
              <a:rPr lang="en-US" sz="1900" dirty="0" err="1">
                <a:solidFill>
                  <a:schemeClr val="bg1"/>
                </a:solidFill>
                <a:latin typeface="Arial"/>
                <a:cs typeface="Arial"/>
              </a:rPr>
              <a:t>về</a:t>
            </a:r>
            <a:r>
              <a:rPr lang="en-US" sz="1900" dirty="0">
                <a:solidFill>
                  <a:schemeClr val="bg1"/>
                </a:solidFill>
                <a:latin typeface="Arial"/>
                <a:cs typeface="Arial"/>
              </a:rPr>
              <a:t> </a:t>
            </a:r>
            <a:r>
              <a:rPr lang="en-US" sz="1900" b="1" dirty="0">
                <a:solidFill>
                  <a:schemeClr val="bg1"/>
                </a:solidFill>
                <a:latin typeface="Arial"/>
                <a:ea typeface="Verlag" charset="0"/>
                <a:cs typeface="Arial"/>
              </a:rPr>
              <a:t>me</a:t>
            </a:r>
          </a:p>
        </p:txBody>
      </p:sp>
    </p:spTree>
    <p:extLst>
      <p:ext uri="{BB962C8B-B14F-4D97-AF65-F5344CB8AC3E}">
        <p14:creationId xmlns:p14="http://schemas.microsoft.com/office/powerpoint/2010/main" val="1720232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0" presetClass="path" presetSubtype="0" accel="50000" decel="50000" fill="hold" nodeType="afterEffect">
                                  <p:stCondLst>
                                    <p:cond delay="0"/>
                                  </p:stCondLst>
                                  <p:childTnLst>
                                    <p:animMotion origin="layout" path="M -0.01133 -0.00023 L -0.24987 -0.00023 " pathEditMode="relative" ptsTypes="AA">
                                      <p:cBhvr>
                                        <p:cTn id="14" dur="2000" fill="hold"/>
                                        <p:tgtEl>
                                          <p:spTgt spid="12"/>
                                        </p:tgtEl>
                                        <p:attrNameLst>
                                          <p:attrName>ppt_x</p:attrName>
                                          <p:attrName>ppt_y</p:attrName>
                                        </p:attrNameLst>
                                      </p:cBhvr>
                                    </p:animMotion>
                                  </p:childTnLst>
                                </p:cTn>
                              </p:par>
                              <p:par>
                                <p:cTn id="15" presetID="2" presetClass="entr" presetSubtype="2" fill="hold" grpId="0" nodeType="withEffect">
                                  <p:stCondLst>
                                    <p:cond delay="50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1000" fill="hold"/>
                                        <p:tgtEl>
                                          <p:spTgt spid="14"/>
                                        </p:tgtEl>
                                        <p:attrNameLst>
                                          <p:attrName>ppt_x</p:attrName>
                                        </p:attrNameLst>
                                      </p:cBhvr>
                                      <p:tavLst>
                                        <p:tav tm="0">
                                          <p:val>
                                            <p:strVal val="1+#ppt_w/2"/>
                                          </p:val>
                                        </p:tav>
                                        <p:tav tm="100000">
                                          <p:val>
                                            <p:strVal val="#ppt_x"/>
                                          </p:val>
                                        </p:tav>
                                      </p:tavLst>
                                    </p:anim>
                                    <p:anim calcmode="lin" valueType="num">
                                      <p:cBhvr additive="base">
                                        <p:cTn id="18"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3900" y="0"/>
            <a:ext cx="5143500" cy="5143500"/>
          </a:xfrm>
          <a:prstGeom prst="rect">
            <a:avLst/>
          </a:prstGeom>
        </p:spPr>
      </p:pic>
    </p:spTree>
    <p:extLst>
      <p:ext uri="{BB962C8B-B14F-4D97-AF65-F5344CB8AC3E}">
        <p14:creationId xmlns:p14="http://schemas.microsoft.com/office/powerpoint/2010/main" val="839762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15718" y="1338593"/>
            <a:ext cx="1712564" cy="4229330"/>
          </a:xfrm>
          <a:prstGeom prst="rect">
            <a:avLst/>
          </a:prstGeom>
        </p:spPr>
      </p:pic>
      <p:sp>
        <p:nvSpPr>
          <p:cNvPr id="3" name="TextBox 2"/>
          <p:cNvSpPr txBox="1"/>
          <p:nvPr/>
        </p:nvSpPr>
        <p:spPr>
          <a:xfrm>
            <a:off x="1" y="372673"/>
            <a:ext cx="9143999" cy="523220"/>
          </a:xfrm>
          <a:prstGeom prst="rect">
            <a:avLst/>
          </a:prstGeom>
          <a:noFill/>
        </p:spPr>
        <p:txBody>
          <a:bodyPr wrap="square" rtlCol="0">
            <a:spAutoFit/>
          </a:bodyPr>
          <a:lstStyle/>
          <a:p>
            <a:pPr algn="ctr"/>
            <a:r>
              <a:rPr lang="en-US" sz="2800" cap="all" dirty="0">
                <a:solidFill>
                  <a:srgbClr val="00A8CC"/>
                </a:solidFill>
                <a:latin typeface="Arial" charset="0"/>
                <a:ea typeface="Arial" charset="0"/>
                <a:cs typeface="Arial" charset="0"/>
              </a:rPr>
              <a:t>TƯƠNG LAI LÀ ĐÂY… BẠN SẴN SÀNG CHƯA?</a:t>
            </a:r>
          </a:p>
        </p:txBody>
      </p:sp>
    </p:spTree>
    <p:extLst>
      <p:ext uri="{BB962C8B-B14F-4D97-AF65-F5344CB8AC3E}">
        <p14:creationId xmlns:p14="http://schemas.microsoft.com/office/powerpoint/2010/main" val="865826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0" name="Picture 9"/>
          <p:cNvPicPr>
            <a:picLocks noChangeAspect="1"/>
          </p:cNvPicPr>
          <p:nvPr/>
        </p:nvPicPr>
        <p:blipFill>
          <a:blip r:embed="rId3" cstate="print"/>
          <a:stretch>
            <a:fillRect/>
          </a:stretch>
        </p:blipFill>
        <p:spPr>
          <a:xfrm>
            <a:off x="8586692" y="4786884"/>
            <a:ext cx="274320" cy="274320"/>
          </a:xfrm>
          <a:prstGeom prst="rect">
            <a:avLst/>
          </a:prstGeom>
        </p:spPr>
      </p:pic>
      <p:sp>
        <p:nvSpPr>
          <p:cNvPr id="4" name="Slide Number Placeholder 3"/>
          <p:cNvSpPr>
            <a:spLocks noGrp="1"/>
          </p:cNvSpPr>
          <p:nvPr>
            <p:ph type="sldNum" sz="quarter" idx="4"/>
          </p:nvPr>
        </p:nvSpPr>
        <p:spPr>
          <a:xfrm>
            <a:off x="93134" y="4776259"/>
            <a:ext cx="2133600" cy="274637"/>
          </a:xfrm>
        </p:spPr>
        <p:txBody>
          <a:bodyPr/>
          <a:lstStyle/>
          <a:p>
            <a:pPr algn="l"/>
            <a:fld id="{8515AC7A-E2D5-4741-BEBB-0FB10E384F9C}" type="slidenum">
              <a:rPr lang="en-US" smtClean="0"/>
              <a:pPr algn="l"/>
              <a:t>3</a:t>
            </a:fld>
            <a:endParaRPr lang="en-US" dirty="0"/>
          </a:p>
        </p:txBody>
      </p:sp>
      <p:sp>
        <p:nvSpPr>
          <p:cNvPr id="14" name="Content Placeholder 6"/>
          <p:cNvSpPr txBox="1">
            <a:spLocks/>
          </p:cNvSpPr>
          <p:nvPr/>
        </p:nvSpPr>
        <p:spPr>
          <a:xfrm>
            <a:off x="161925" y="1783428"/>
            <a:ext cx="6219825" cy="2921159"/>
          </a:xfrm>
          <a:prstGeom prst="rect">
            <a:avLst/>
          </a:prstGeom>
        </p:spPr>
        <p:txBody>
          <a:bodyPr vert="horz" lIns="121891" tIns="60945" rIns="121891" bIns="60945" rtlCol="0">
            <a:noAutofit/>
          </a:bodyPr>
          <a:lstStyle>
            <a:lvl1pPr marL="0" indent="-180000" algn="l" defTabSz="457200" rtl="0" eaLnBrk="1" latinLnBrk="0" hangingPunct="1">
              <a:spcBef>
                <a:spcPts val="0"/>
              </a:spcBef>
              <a:spcAft>
                <a:spcPts val="600"/>
              </a:spcAft>
              <a:buFont typeface="Arial"/>
              <a:buNone/>
              <a:defRPr sz="1400" b="0" i="0" kern="1200" baseline="0">
                <a:solidFill>
                  <a:schemeClr val="tx1"/>
                </a:solidFill>
                <a:latin typeface="Verlag Book"/>
                <a:ea typeface="+mn-ea"/>
                <a:cs typeface="Verlag Book"/>
              </a:defRPr>
            </a:lvl1pPr>
            <a:lvl2pPr marL="0" indent="-180000" algn="l" defTabSz="457200" rtl="0" eaLnBrk="1" latinLnBrk="0" hangingPunct="1">
              <a:spcBef>
                <a:spcPts val="0"/>
              </a:spcBef>
              <a:spcAft>
                <a:spcPts val="400"/>
              </a:spcAft>
              <a:buFont typeface="Arial"/>
              <a:buChar char="•"/>
              <a:defRPr sz="1400" b="0" i="0" kern="1200" baseline="0">
                <a:solidFill>
                  <a:schemeClr val="tx1"/>
                </a:solidFill>
                <a:latin typeface="Helvetica Neue LT Std 45 Light"/>
                <a:ea typeface="+mn-ea"/>
                <a:cs typeface="HelveticaNeueLT Std Lt"/>
              </a:defRPr>
            </a:lvl2pPr>
            <a:lvl3pPr marL="687388" indent="-342900" algn="l" defTabSz="457200" rtl="0" eaLnBrk="1" latinLnBrk="0" hangingPunct="1">
              <a:spcBef>
                <a:spcPts val="0"/>
              </a:spcBef>
              <a:spcAft>
                <a:spcPts val="400"/>
              </a:spcAft>
              <a:buFont typeface="Arial"/>
              <a:buChar char="•"/>
              <a:defRPr sz="1400" b="0" i="0" kern="1200">
                <a:solidFill>
                  <a:schemeClr val="bg1"/>
                </a:solidFill>
                <a:latin typeface="HelveticaNeueLT Std Lt"/>
                <a:ea typeface="+mn-ea"/>
                <a:cs typeface="HelveticaNeueLT Std Lt"/>
              </a:defRPr>
            </a:lvl3pPr>
            <a:lvl4pPr marL="1138238" indent="-396875" algn="l" defTabSz="457200" rtl="0" eaLnBrk="1" latinLnBrk="0" hangingPunct="1">
              <a:spcBef>
                <a:spcPts val="0"/>
              </a:spcBef>
              <a:spcAft>
                <a:spcPts val="400"/>
              </a:spcAft>
              <a:buFont typeface="Arial"/>
              <a:buChar char="–"/>
              <a:defRPr sz="1400" b="0" i="0" kern="1200">
                <a:solidFill>
                  <a:schemeClr val="bg1"/>
                </a:solidFill>
                <a:latin typeface="HelveticaNeueLT Std Lt"/>
                <a:ea typeface="+mn-ea"/>
                <a:cs typeface="HelveticaNeueLT Std Lt"/>
              </a:defRPr>
            </a:lvl4pPr>
            <a:lvl5pPr marL="2057400" indent="-228600" algn="l" defTabSz="457200" rtl="0" eaLnBrk="1" latinLnBrk="0" hangingPunct="1">
              <a:spcBef>
                <a:spcPts val="0"/>
              </a:spcBef>
              <a:spcAft>
                <a:spcPts val="400"/>
              </a:spcAft>
              <a:buFont typeface="Arial"/>
              <a:buChar char="»"/>
              <a:defRPr sz="1400" b="0" i="0" kern="1200">
                <a:solidFill>
                  <a:schemeClr val="bg1"/>
                </a:solidFill>
                <a:latin typeface="HelveticaNeueLT Std Lt"/>
                <a:ea typeface="+mn-ea"/>
                <a:cs typeface="HelveticaNeueLT Std L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buFont typeface="Arial" charset="0"/>
              <a:buChar char="•"/>
            </a:pPr>
            <a:r>
              <a:rPr lang="en-US" sz="2200" dirty="0">
                <a:solidFill>
                  <a:srgbClr val="646569"/>
                </a:solidFill>
                <a:latin typeface="Arial" charset="0"/>
                <a:ea typeface="Arial" charset="0"/>
                <a:cs typeface="Arial" charset="0"/>
              </a:rPr>
              <a:t>Khoa </a:t>
            </a:r>
            <a:r>
              <a:rPr lang="en-US" sz="2200" dirty="0" err="1">
                <a:solidFill>
                  <a:srgbClr val="646569"/>
                </a:solidFill>
                <a:latin typeface="Arial" charset="0"/>
                <a:ea typeface="Arial" charset="0"/>
                <a:cs typeface="Arial" charset="0"/>
              </a:rPr>
              <a:t>học</a:t>
            </a:r>
            <a:r>
              <a:rPr lang="en-US" sz="2200" dirty="0">
                <a:solidFill>
                  <a:srgbClr val="646569"/>
                </a:solidFill>
                <a:latin typeface="Arial" charset="0"/>
                <a:ea typeface="Arial" charset="0"/>
                <a:cs typeface="Arial" charset="0"/>
              </a:rPr>
              <a:t> di </a:t>
            </a:r>
            <a:r>
              <a:rPr lang="en-US" sz="2200" dirty="0" err="1">
                <a:solidFill>
                  <a:srgbClr val="646569"/>
                </a:solidFill>
                <a:latin typeface="Arial" charset="0"/>
                <a:ea typeface="Arial" charset="0"/>
                <a:cs typeface="Arial" charset="0"/>
              </a:rPr>
              <a:t>truyền</a:t>
            </a:r>
            <a:r>
              <a:rPr lang="en-US" sz="2200" dirty="0">
                <a:solidFill>
                  <a:srgbClr val="646569"/>
                </a:solidFill>
                <a:latin typeface="Arial" charset="0"/>
                <a:ea typeface="Arial" charset="0"/>
                <a:cs typeface="Arial" charset="0"/>
              </a:rPr>
              <a:t> </a:t>
            </a:r>
            <a:r>
              <a:rPr lang="en-US" sz="2200" dirty="0" err="1">
                <a:solidFill>
                  <a:srgbClr val="646569"/>
                </a:solidFill>
                <a:latin typeface="Arial" charset="0"/>
                <a:ea typeface="Arial" charset="0"/>
                <a:cs typeface="Arial" charset="0"/>
              </a:rPr>
              <a:t>chống</a:t>
            </a:r>
            <a:r>
              <a:rPr lang="en-US" sz="2200" dirty="0">
                <a:solidFill>
                  <a:srgbClr val="646569"/>
                </a:solidFill>
                <a:latin typeface="Arial" charset="0"/>
                <a:ea typeface="Arial" charset="0"/>
                <a:cs typeface="Arial" charset="0"/>
              </a:rPr>
              <a:t> </a:t>
            </a:r>
            <a:r>
              <a:rPr lang="en-US" sz="2200" dirty="0" err="1">
                <a:solidFill>
                  <a:srgbClr val="646569"/>
                </a:solidFill>
                <a:latin typeface="Arial" charset="0"/>
                <a:ea typeface="Arial" charset="0"/>
                <a:cs typeface="Arial" charset="0"/>
              </a:rPr>
              <a:t>lão</a:t>
            </a:r>
            <a:r>
              <a:rPr lang="en-US" sz="2200" dirty="0">
                <a:solidFill>
                  <a:srgbClr val="646569"/>
                </a:solidFill>
                <a:latin typeface="Arial" charset="0"/>
                <a:ea typeface="Arial" charset="0"/>
                <a:cs typeface="Arial" charset="0"/>
              </a:rPr>
              <a:t> </a:t>
            </a:r>
            <a:r>
              <a:rPr lang="en-US" sz="2200" dirty="0" err="1">
                <a:solidFill>
                  <a:srgbClr val="646569"/>
                </a:solidFill>
                <a:latin typeface="Arial" charset="0"/>
                <a:ea typeface="Arial" charset="0"/>
                <a:cs typeface="Arial" charset="0"/>
              </a:rPr>
              <a:t>hóa</a:t>
            </a:r>
            <a:r>
              <a:rPr lang="en-US" sz="2200" dirty="0">
                <a:solidFill>
                  <a:srgbClr val="646569"/>
                </a:solidFill>
                <a:latin typeface="Arial" charset="0"/>
                <a:ea typeface="Arial" charset="0"/>
                <a:cs typeface="Arial" charset="0"/>
              </a:rPr>
              <a:t> 30 </a:t>
            </a:r>
            <a:r>
              <a:rPr lang="en-US" sz="2200" dirty="0" err="1">
                <a:solidFill>
                  <a:srgbClr val="646569"/>
                </a:solidFill>
                <a:latin typeface="Arial" charset="0"/>
                <a:ea typeface="Arial" charset="0"/>
                <a:cs typeface="Arial" charset="0"/>
              </a:rPr>
              <a:t>năm</a:t>
            </a:r>
            <a:endParaRPr lang="en-US" sz="2200" dirty="0">
              <a:solidFill>
                <a:srgbClr val="646569"/>
              </a:solidFill>
              <a:latin typeface="Arial" charset="0"/>
              <a:ea typeface="Arial" charset="0"/>
              <a:cs typeface="Arial" charset="0"/>
            </a:endParaRPr>
          </a:p>
          <a:p>
            <a:pPr marL="285750" indent="-285750">
              <a:buFont typeface="Arial" charset="0"/>
              <a:buChar char="•"/>
            </a:pPr>
            <a:r>
              <a:rPr lang="en-US" sz="2200" dirty="0" err="1">
                <a:solidFill>
                  <a:srgbClr val="646569"/>
                </a:solidFill>
                <a:latin typeface="Arial" charset="0"/>
                <a:ea typeface="Arial" charset="0"/>
                <a:cs typeface="Arial" charset="0"/>
              </a:rPr>
              <a:t>Nhắm</a:t>
            </a:r>
            <a:r>
              <a:rPr lang="en-US" sz="2200" dirty="0">
                <a:solidFill>
                  <a:srgbClr val="646569"/>
                </a:solidFill>
                <a:latin typeface="Arial" charset="0"/>
                <a:ea typeface="Arial" charset="0"/>
                <a:cs typeface="Arial" charset="0"/>
              </a:rPr>
              <a:t> </a:t>
            </a:r>
            <a:r>
              <a:rPr lang="en-US" sz="2200" dirty="0" err="1">
                <a:solidFill>
                  <a:srgbClr val="646569"/>
                </a:solidFill>
                <a:latin typeface="Arial" charset="0"/>
                <a:ea typeface="Arial" charset="0"/>
                <a:cs typeface="Arial" charset="0"/>
              </a:rPr>
              <a:t>vào</a:t>
            </a:r>
            <a:r>
              <a:rPr lang="en-US" sz="2200" dirty="0">
                <a:solidFill>
                  <a:srgbClr val="646569"/>
                </a:solidFill>
                <a:latin typeface="Arial" charset="0"/>
                <a:ea typeface="Arial" charset="0"/>
                <a:cs typeface="Arial" charset="0"/>
              </a:rPr>
              <a:t> </a:t>
            </a:r>
            <a:r>
              <a:rPr lang="en-US" sz="2200" dirty="0" err="1">
                <a:solidFill>
                  <a:srgbClr val="646569"/>
                </a:solidFill>
                <a:latin typeface="Arial" charset="0"/>
                <a:ea typeface="Arial" charset="0"/>
                <a:cs typeface="Arial" charset="0"/>
              </a:rPr>
              <a:t>các</a:t>
            </a:r>
            <a:r>
              <a:rPr lang="en-US" sz="2200" dirty="0">
                <a:solidFill>
                  <a:srgbClr val="646569"/>
                </a:solidFill>
                <a:latin typeface="Arial" charset="0"/>
                <a:ea typeface="Arial" charset="0"/>
                <a:cs typeface="Arial" charset="0"/>
              </a:rPr>
              <a:t> </a:t>
            </a:r>
            <a:r>
              <a:rPr lang="en-US" sz="2200" dirty="0" err="1">
                <a:solidFill>
                  <a:srgbClr val="646569"/>
                </a:solidFill>
                <a:latin typeface="Arial" charset="0"/>
                <a:ea typeface="Arial" charset="0"/>
                <a:cs typeface="Arial" charset="0"/>
              </a:rPr>
              <a:t>nguồn</a:t>
            </a:r>
            <a:r>
              <a:rPr lang="en-US" sz="2200" dirty="0">
                <a:solidFill>
                  <a:srgbClr val="646569"/>
                </a:solidFill>
                <a:latin typeface="Arial" charset="0"/>
                <a:ea typeface="Arial" charset="0"/>
                <a:cs typeface="Arial" charset="0"/>
              </a:rPr>
              <a:t> </a:t>
            </a:r>
            <a:r>
              <a:rPr lang="en-US" sz="2200" dirty="0" err="1">
                <a:solidFill>
                  <a:srgbClr val="646569"/>
                </a:solidFill>
                <a:latin typeface="Arial" charset="0"/>
                <a:ea typeface="Arial" charset="0"/>
                <a:cs typeface="Arial" charset="0"/>
              </a:rPr>
              <a:t>gốc</a:t>
            </a:r>
            <a:r>
              <a:rPr lang="en-US" sz="2200" dirty="0">
                <a:solidFill>
                  <a:srgbClr val="646569"/>
                </a:solidFill>
                <a:latin typeface="Arial" charset="0"/>
                <a:ea typeface="Arial" charset="0"/>
                <a:cs typeface="Arial" charset="0"/>
              </a:rPr>
              <a:t> </a:t>
            </a:r>
            <a:r>
              <a:rPr lang="en-US" sz="2200" dirty="0" err="1">
                <a:solidFill>
                  <a:srgbClr val="646569"/>
                </a:solidFill>
                <a:latin typeface="Arial" charset="0"/>
                <a:ea typeface="Arial" charset="0"/>
                <a:cs typeface="Arial" charset="0"/>
              </a:rPr>
              <a:t>của</a:t>
            </a:r>
            <a:r>
              <a:rPr lang="en-US" sz="2200" dirty="0">
                <a:solidFill>
                  <a:srgbClr val="646569"/>
                </a:solidFill>
                <a:latin typeface="Arial" charset="0"/>
                <a:ea typeface="Arial" charset="0"/>
                <a:cs typeface="Arial" charset="0"/>
              </a:rPr>
              <a:t> </a:t>
            </a:r>
            <a:r>
              <a:rPr lang="en-US" sz="2200" dirty="0" err="1">
                <a:solidFill>
                  <a:srgbClr val="646569"/>
                </a:solidFill>
                <a:latin typeface="Arial" charset="0"/>
                <a:ea typeface="Arial" charset="0"/>
                <a:cs typeface="Arial" charset="0"/>
              </a:rPr>
              <a:t>sự</a:t>
            </a:r>
            <a:r>
              <a:rPr lang="en-US" sz="2200" dirty="0">
                <a:solidFill>
                  <a:srgbClr val="646569"/>
                </a:solidFill>
                <a:latin typeface="Arial" charset="0"/>
                <a:ea typeface="Arial" charset="0"/>
                <a:cs typeface="Arial" charset="0"/>
              </a:rPr>
              <a:t> </a:t>
            </a:r>
            <a:r>
              <a:rPr lang="en-US" sz="2200" dirty="0" err="1">
                <a:solidFill>
                  <a:srgbClr val="646569"/>
                </a:solidFill>
                <a:latin typeface="Arial" charset="0"/>
                <a:ea typeface="Arial" charset="0"/>
                <a:cs typeface="Arial" charset="0"/>
              </a:rPr>
              <a:t>lão</a:t>
            </a:r>
            <a:r>
              <a:rPr lang="en-US" sz="2200" dirty="0">
                <a:solidFill>
                  <a:srgbClr val="646569"/>
                </a:solidFill>
                <a:latin typeface="Arial" charset="0"/>
                <a:ea typeface="Arial" charset="0"/>
                <a:cs typeface="Arial" charset="0"/>
              </a:rPr>
              <a:t> </a:t>
            </a:r>
            <a:r>
              <a:rPr lang="en-US" sz="2200" dirty="0" err="1">
                <a:solidFill>
                  <a:srgbClr val="646569"/>
                </a:solidFill>
                <a:latin typeface="Arial" charset="0"/>
                <a:ea typeface="Arial" charset="0"/>
                <a:cs typeface="Arial" charset="0"/>
              </a:rPr>
              <a:t>hóa</a:t>
            </a:r>
            <a:endParaRPr lang="en-US" sz="2200" dirty="0">
              <a:solidFill>
                <a:srgbClr val="646569"/>
              </a:solidFill>
              <a:latin typeface="Arial" charset="0"/>
              <a:ea typeface="Arial" charset="0"/>
              <a:cs typeface="Arial" charset="0"/>
            </a:endParaRPr>
          </a:p>
          <a:p>
            <a:pPr marL="285750" indent="-285750">
              <a:buFont typeface="Arial" charset="0"/>
              <a:buChar char="•"/>
            </a:pPr>
            <a:r>
              <a:rPr lang="en-US" sz="2200" dirty="0" err="1">
                <a:solidFill>
                  <a:srgbClr val="646569"/>
                </a:solidFill>
                <a:latin typeface="Arial" charset="0"/>
                <a:ea typeface="Arial" charset="0"/>
                <a:cs typeface="Arial" charset="0"/>
              </a:rPr>
              <a:t>Sắc</a:t>
            </a:r>
            <a:r>
              <a:rPr lang="en-US" sz="2200" dirty="0">
                <a:solidFill>
                  <a:srgbClr val="646569"/>
                </a:solidFill>
                <a:latin typeface="Arial" charset="0"/>
                <a:ea typeface="Arial" charset="0"/>
                <a:cs typeface="Arial" charset="0"/>
              </a:rPr>
              <a:t> </a:t>
            </a:r>
            <a:r>
              <a:rPr lang="en-US" sz="2200" dirty="0" err="1">
                <a:solidFill>
                  <a:srgbClr val="646569"/>
                </a:solidFill>
                <a:latin typeface="Arial" charset="0"/>
                <a:ea typeface="Arial" charset="0"/>
                <a:cs typeface="Arial" charset="0"/>
              </a:rPr>
              <a:t>tố</a:t>
            </a:r>
            <a:r>
              <a:rPr lang="en-US" sz="2200" dirty="0">
                <a:solidFill>
                  <a:srgbClr val="646569"/>
                </a:solidFill>
                <a:latin typeface="Arial" charset="0"/>
                <a:ea typeface="Arial" charset="0"/>
                <a:cs typeface="Arial" charset="0"/>
              </a:rPr>
              <a:t> da </a:t>
            </a:r>
            <a:r>
              <a:rPr lang="en-US" sz="2200" dirty="0" err="1">
                <a:solidFill>
                  <a:srgbClr val="646569"/>
                </a:solidFill>
                <a:latin typeface="Arial" charset="0"/>
                <a:ea typeface="Arial" charset="0"/>
                <a:cs typeface="Arial" charset="0"/>
              </a:rPr>
              <a:t>và</a:t>
            </a:r>
            <a:r>
              <a:rPr lang="en-US" sz="2200" dirty="0">
                <a:solidFill>
                  <a:srgbClr val="646569"/>
                </a:solidFill>
                <a:latin typeface="Arial" charset="0"/>
                <a:ea typeface="Arial" charset="0"/>
                <a:cs typeface="Arial" charset="0"/>
              </a:rPr>
              <a:t> </a:t>
            </a:r>
            <a:r>
              <a:rPr lang="en-US" sz="2200" dirty="0" err="1">
                <a:solidFill>
                  <a:srgbClr val="646569"/>
                </a:solidFill>
                <a:latin typeface="Arial" charset="0"/>
                <a:ea typeface="Arial" charset="0"/>
                <a:cs typeface="Arial" charset="0"/>
              </a:rPr>
              <a:t>đồi</a:t>
            </a:r>
            <a:r>
              <a:rPr lang="en-US" sz="2200" dirty="0">
                <a:solidFill>
                  <a:srgbClr val="646569"/>
                </a:solidFill>
                <a:latin typeface="Arial" charset="0"/>
                <a:ea typeface="Arial" charset="0"/>
                <a:cs typeface="Arial" charset="0"/>
              </a:rPr>
              <a:t> </a:t>
            </a:r>
            <a:r>
              <a:rPr lang="en-US" sz="2200" dirty="0" err="1">
                <a:solidFill>
                  <a:srgbClr val="646569"/>
                </a:solidFill>
                <a:latin typeface="Arial" charset="0"/>
                <a:ea typeface="Arial" charset="0"/>
                <a:cs typeface="Arial" charset="0"/>
              </a:rPr>
              <a:t>mồi</a:t>
            </a:r>
            <a:r>
              <a:rPr lang="en-US" sz="2200" dirty="0">
                <a:solidFill>
                  <a:srgbClr val="646569"/>
                </a:solidFill>
                <a:latin typeface="Arial" charset="0"/>
                <a:ea typeface="Arial" charset="0"/>
                <a:cs typeface="Arial" charset="0"/>
              </a:rPr>
              <a:t> </a:t>
            </a:r>
          </a:p>
          <a:p>
            <a:pPr marL="285750" indent="-285750">
              <a:buFont typeface="Arial" charset="0"/>
              <a:buChar char="•"/>
            </a:pPr>
            <a:r>
              <a:rPr lang="en-US" sz="2200" dirty="0">
                <a:solidFill>
                  <a:srgbClr val="646569"/>
                </a:solidFill>
                <a:latin typeface="Arial" charset="0"/>
                <a:ea typeface="Arial" charset="0"/>
                <a:cs typeface="Arial" charset="0"/>
              </a:rPr>
              <a:t>SPF </a:t>
            </a:r>
            <a:r>
              <a:rPr lang="en-US" sz="2200" dirty="0" err="1">
                <a:solidFill>
                  <a:srgbClr val="646569"/>
                </a:solidFill>
                <a:latin typeface="Arial" charset="0"/>
                <a:ea typeface="Arial" charset="0"/>
                <a:cs typeface="Arial" charset="0"/>
              </a:rPr>
              <a:t>hoặc</a:t>
            </a:r>
            <a:r>
              <a:rPr lang="en-US" sz="2200" dirty="0">
                <a:solidFill>
                  <a:srgbClr val="646569"/>
                </a:solidFill>
                <a:latin typeface="Arial" charset="0"/>
                <a:ea typeface="Arial" charset="0"/>
                <a:cs typeface="Arial" charset="0"/>
              </a:rPr>
              <a:t> </a:t>
            </a:r>
            <a:r>
              <a:rPr lang="en-US" sz="2200" dirty="0" err="1">
                <a:solidFill>
                  <a:srgbClr val="646569"/>
                </a:solidFill>
                <a:latin typeface="Arial" charset="0"/>
                <a:ea typeface="Arial" charset="0"/>
                <a:cs typeface="Arial" charset="0"/>
              </a:rPr>
              <a:t>không</a:t>
            </a:r>
            <a:r>
              <a:rPr lang="en-US" sz="2200" dirty="0">
                <a:solidFill>
                  <a:srgbClr val="646569"/>
                </a:solidFill>
                <a:latin typeface="Arial" charset="0"/>
                <a:ea typeface="Arial" charset="0"/>
                <a:cs typeface="Arial" charset="0"/>
              </a:rPr>
              <a:t> </a:t>
            </a:r>
            <a:r>
              <a:rPr lang="en-US" sz="2200" dirty="0" err="1">
                <a:solidFill>
                  <a:srgbClr val="646569"/>
                </a:solidFill>
                <a:latin typeface="Arial" charset="0"/>
                <a:ea typeface="Arial" charset="0"/>
                <a:cs typeface="Arial" charset="0"/>
              </a:rPr>
              <a:t>có</a:t>
            </a:r>
            <a:r>
              <a:rPr lang="en-US" sz="2200" dirty="0">
                <a:solidFill>
                  <a:srgbClr val="646569"/>
                </a:solidFill>
                <a:latin typeface="Arial" charset="0"/>
                <a:ea typeface="Arial" charset="0"/>
                <a:cs typeface="Arial" charset="0"/>
              </a:rPr>
              <a:t> SPF</a:t>
            </a:r>
          </a:p>
          <a:p>
            <a:pPr marL="285750" indent="-285750">
              <a:buFont typeface="Arial" charset="0"/>
              <a:buChar char="•"/>
            </a:pPr>
            <a:r>
              <a:rPr lang="en-US" sz="2200" dirty="0" err="1">
                <a:solidFill>
                  <a:srgbClr val="646569"/>
                </a:solidFill>
                <a:latin typeface="Arial" charset="0"/>
                <a:ea typeface="Arial" charset="0"/>
                <a:cs typeface="Arial" charset="0"/>
              </a:rPr>
              <a:t>Có</a:t>
            </a:r>
            <a:r>
              <a:rPr lang="en-US" sz="2200" dirty="0">
                <a:solidFill>
                  <a:srgbClr val="646569"/>
                </a:solidFill>
                <a:latin typeface="Arial" charset="0"/>
                <a:ea typeface="Arial" charset="0"/>
                <a:cs typeface="Arial" charset="0"/>
              </a:rPr>
              <a:t> </a:t>
            </a:r>
            <a:r>
              <a:rPr lang="en-US" sz="2200" dirty="0" err="1">
                <a:solidFill>
                  <a:srgbClr val="646569"/>
                </a:solidFill>
                <a:latin typeface="Arial" charset="0"/>
                <a:ea typeface="Arial" charset="0"/>
                <a:cs typeface="Arial" charset="0"/>
              </a:rPr>
              <a:t>hoặc</a:t>
            </a:r>
            <a:r>
              <a:rPr lang="en-US" sz="2200" dirty="0">
                <a:solidFill>
                  <a:srgbClr val="646569"/>
                </a:solidFill>
                <a:latin typeface="Arial" charset="0"/>
                <a:ea typeface="Arial" charset="0"/>
                <a:cs typeface="Arial" charset="0"/>
              </a:rPr>
              <a:t> </a:t>
            </a:r>
            <a:r>
              <a:rPr lang="en-US" sz="2200" dirty="0" err="1">
                <a:solidFill>
                  <a:srgbClr val="646569"/>
                </a:solidFill>
                <a:latin typeface="Arial" charset="0"/>
                <a:ea typeface="Arial" charset="0"/>
                <a:cs typeface="Arial" charset="0"/>
              </a:rPr>
              <a:t>không</a:t>
            </a:r>
            <a:r>
              <a:rPr lang="en-US" sz="2200" dirty="0">
                <a:solidFill>
                  <a:srgbClr val="646569"/>
                </a:solidFill>
                <a:latin typeface="Arial" charset="0"/>
                <a:ea typeface="Arial" charset="0"/>
                <a:cs typeface="Arial" charset="0"/>
              </a:rPr>
              <a:t> </a:t>
            </a:r>
            <a:r>
              <a:rPr lang="en-US" sz="2200" dirty="0" err="1">
                <a:solidFill>
                  <a:srgbClr val="646569"/>
                </a:solidFill>
                <a:latin typeface="Arial" charset="0"/>
                <a:ea typeface="Arial" charset="0"/>
                <a:cs typeface="Arial" charset="0"/>
              </a:rPr>
              <a:t>có</a:t>
            </a:r>
            <a:r>
              <a:rPr lang="en-US" sz="2200" dirty="0">
                <a:solidFill>
                  <a:srgbClr val="646569"/>
                </a:solidFill>
                <a:latin typeface="Arial" charset="0"/>
                <a:ea typeface="Arial" charset="0"/>
                <a:cs typeface="Arial" charset="0"/>
              </a:rPr>
              <a:t> </a:t>
            </a:r>
            <a:r>
              <a:rPr lang="en-US" sz="2200" dirty="0" err="1">
                <a:solidFill>
                  <a:srgbClr val="646569"/>
                </a:solidFill>
                <a:latin typeface="Arial" charset="0"/>
                <a:ea typeface="Arial" charset="0"/>
                <a:cs typeface="Arial" charset="0"/>
              </a:rPr>
              <a:t>hương</a:t>
            </a:r>
            <a:r>
              <a:rPr lang="en-US" sz="2200" dirty="0">
                <a:solidFill>
                  <a:srgbClr val="646569"/>
                </a:solidFill>
                <a:latin typeface="Arial" charset="0"/>
                <a:ea typeface="Arial" charset="0"/>
                <a:cs typeface="Arial" charset="0"/>
              </a:rPr>
              <a:t> </a:t>
            </a:r>
            <a:r>
              <a:rPr lang="en-US" sz="2200" dirty="0" err="1">
                <a:solidFill>
                  <a:srgbClr val="646569"/>
                </a:solidFill>
                <a:latin typeface="Arial" charset="0"/>
                <a:ea typeface="Arial" charset="0"/>
                <a:cs typeface="Arial" charset="0"/>
              </a:rPr>
              <a:t>thơm</a:t>
            </a:r>
            <a:r>
              <a:rPr lang="en-US" sz="2200" dirty="0">
                <a:solidFill>
                  <a:srgbClr val="646569"/>
                </a:solidFill>
                <a:latin typeface="Arial" charset="0"/>
                <a:ea typeface="Arial" charset="0"/>
                <a:cs typeface="Arial" charset="0"/>
              </a:rPr>
              <a:t>.</a:t>
            </a:r>
          </a:p>
          <a:p>
            <a:pPr marL="285750" indent="-285750">
              <a:buFont typeface="Arial" charset="0"/>
              <a:buChar char="•"/>
            </a:pPr>
            <a:r>
              <a:rPr lang="en-US" sz="2200" dirty="0" err="1">
                <a:solidFill>
                  <a:srgbClr val="646569"/>
                </a:solidFill>
                <a:latin typeface="Arial" charset="0"/>
                <a:ea typeface="Arial" charset="0"/>
                <a:cs typeface="Arial" charset="0"/>
              </a:rPr>
              <a:t>Cấu</a:t>
            </a:r>
            <a:r>
              <a:rPr lang="en-US" sz="2200" dirty="0">
                <a:solidFill>
                  <a:srgbClr val="646569"/>
                </a:solidFill>
                <a:latin typeface="Arial" charset="0"/>
                <a:ea typeface="Arial" charset="0"/>
                <a:cs typeface="Arial" charset="0"/>
              </a:rPr>
              <a:t> </a:t>
            </a:r>
            <a:r>
              <a:rPr lang="en-US" sz="2200" dirty="0" err="1">
                <a:solidFill>
                  <a:srgbClr val="646569"/>
                </a:solidFill>
                <a:latin typeface="Arial" charset="0"/>
                <a:ea typeface="Arial" charset="0"/>
                <a:cs typeface="Arial" charset="0"/>
              </a:rPr>
              <a:t>trúc</a:t>
            </a:r>
            <a:r>
              <a:rPr lang="en-US" sz="2200" dirty="0">
                <a:solidFill>
                  <a:srgbClr val="646569"/>
                </a:solidFill>
                <a:latin typeface="Arial" charset="0"/>
                <a:ea typeface="Arial" charset="0"/>
                <a:cs typeface="Arial" charset="0"/>
              </a:rPr>
              <a:t> </a:t>
            </a:r>
            <a:r>
              <a:rPr lang="en-US" sz="2200" dirty="0" err="1">
                <a:solidFill>
                  <a:srgbClr val="646569"/>
                </a:solidFill>
                <a:latin typeface="Arial" charset="0"/>
                <a:ea typeface="Arial" charset="0"/>
                <a:cs typeface="Arial" charset="0"/>
              </a:rPr>
              <a:t>mượt</a:t>
            </a:r>
            <a:r>
              <a:rPr lang="en-US" sz="2200" dirty="0">
                <a:solidFill>
                  <a:srgbClr val="646569"/>
                </a:solidFill>
                <a:latin typeface="Arial" charset="0"/>
                <a:ea typeface="Arial" charset="0"/>
                <a:cs typeface="Arial" charset="0"/>
              </a:rPr>
              <a:t> </a:t>
            </a:r>
            <a:r>
              <a:rPr lang="en-US" sz="2200" dirty="0" err="1">
                <a:solidFill>
                  <a:srgbClr val="646569"/>
                </a:solidFill>
                <a:latin typeface="Arial" charset="0"/>
                <a:ea typeface="Arial" charset="0"/>
                <a:cs typeface="Arial" charset="0"/>
              </a:rPr>
              <a:t>mà</a:t>
            </a:r>
            <a:r>
              <a:rPr lang="en-US" sz="2200" dirty="0">
                <a:solidFill>
                  <a:srgbClr val="646569"/>
                </a:solidFill>
                <a:latin typeface="Arial" charset="0"/>
                <a:ea typeface="Arial" charset="0"/>
                <a:cs typeface="Arial" charset="0"/>
              </a:rPr>
              <a:t> </a:t>
            </a:r>
            <a:r>
              <a:rPr lang="en-US" sz="2200" dirty="0" err="1">
                <a:solidFill>
                  <a:srgbClr val="646569"/>
                </a:solidFill>
                <a:latin typeface="Arial" charset="0"/>
                <a:ea typeface="Arial" charset="0"/>
                <a:cs typeface="Arial" charset="0"/>
              </a:rPr>
              <a:t>và</a:t>
            </a:r>
            <a:r>
              <a:rPr lang="en-US" sz="2200" dirty="0">
                <a:solidFill>
                  <a:srgbClr val="646569"/>
                </a:solidFill>
                <a:latin typeface="Arial" charset="0"/>
                <a:ea typeface="Arial" charset="0"/>
                <a:cs typeface="Arial" charset="0"/>
              </a:rPr>
              <a:t> </a:t>
            </a:r>
            <a:r>
              <a:rPr lang="en-US" sz="2200" dirty="0" err="1">
                <a:solidFill>
                  <a:srgbClr val="646569"/>
                </a:solidFill>
                <a:latin typeface="Arial" charset="0"/>
                <a:ea typeface="Arial" charset="0"/>
                <a:cs typeface="Arial" charset="0"/>
              </a:rPr>
              <a:t>nhẹ</a:t>
            </a:r>
            <a:r>
              <a:rPr lang="en-US" sz="2200" dirty="0">
                <a:solidFill>
                  <a:srgbClr val="646569"/>
                </a:solidFill>
                <a:latin typeface="Arial" charset="0"/>
                <a:ea typeface="Arial" charset="0"/>
                <a:cs typeface="Arial" charset="0"/>
              </a:rPr>
              <a:t> </a:t>
            </a:r>
            <a:r>
              <a:rPr lang="en-US" sz="2200" dirty="0" err="1">
                <a:solidFill>
                  <a:srgbClr val="646569"/>
                </a:solidFill>
                <a:latin typeface="Arial" charset="0"/>
                <a:ea typeface="Arial" charset="0"/>
                <a:cs typeface="Arial" charset="0"/>
              </a:rPr>
              <a:t>nhàng</a:t>
            </a:r>
            <a:r>
              <a:rPr lang="en-US" sz="2200" dirty="0">
                <a:solidFill>
                  <a:srgbClr val="646569"/>
                </a:solidFill>
                <a:latin typeface="Arial" charset="0"/>
                <a:ea typeface="Arial" charset="0"/>
                <a:cs typeface="Arial" charset="0"/>
              </a:rPr>
              <a:t> </a:t>
            </a:r>
            <a:r>
              <a:rPr lang="en-US" sz="2200" dirty="0" err="1">
                <a:solidFill>
                  <a:srgbClr val="646569"/>
                </a:solidFill>
                <a:latin typeface="Arial" charset="0"/>
                <a:ea typeface="Arial" charset="0"/>
                <a:cs typeface="Arial" charset="0"/>
              </a:rPr>
              <a:t>hơn</a:t>
            </a:r>
            <a:endParaRPr lang="en-US" sz="2200" dirty="0">
              <a:solidFill>
                <a:srgbClr val="646569"/>
              </a:solidFill>
              <a:latin typeface="Arial" charset="0"/>
              <a:ea typeface="Arial" charset="0"/>
              <a:cs typeface="Arial" charset="0"/>
            </a:endParaRPr>
          </a:p>
        </p:txBody>
      </p:sp>
      <p:pic>
        <p:nvPicPr>
          <p:cNvPr id="15" name="Picture 1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59362" y="10510"/>
            <a:ext cx="2834820" cy="4682396"/>
          </a:xfrm>
          <a:prstGeom prst="rect">
            <a:avLst/>
          </a:prstGeom>
        </p:spPr>
      </p:pic>
      <p:sp>
        <p:nvSpPr>
          <p:cNvPr id="13" name="Rectangle 12"/>
          <p:cNvSpPr/>
          <p:nvPr/>
        </p:nvSpPr>
        <p:spPr>
          <a:xfrm>
            <a:off x="29449" y="1129426"/>
            <a:ext cx="6533276" cy="492412"/>
          </a:xfrm>
          <a:prstGeom prst="rect">
            <a:avLst/>
          </a:prstGeom>
        </p:spPr>
        <p:txBody>
          <a:bodyPr wrap="square" lIns="121891" tIns="60945" rIns="121891" bIns="60945">
            <a:spAutoFit/>
          </a:bodyPr>
          <a:lstStyle/>
          <a:p>
            <a:r>
              <a:rPr lang="en-US" sz="2400" dirty="0">
                <a:solidFill>
                  <a:srgbClr val="00A8CC"/>
                </a:solidFill>
                <a:latin typeface="Arial"/>
                <a:cs typeface="Arial"/>
              </a:rPr>
              <a:t>NGÀNH CHĂM SÓC DA THẾ HỆ TIẾP THEO</a:t>
            </a:r>
            <a:endParaRPr lang="en-US" sz="2400" dirty="0">
              <a:solidFill>
                <a:srgbClr val="008AB0"/>
              </a:solidFill>
              <a:latin typeface="Arial"/>
              <a:ea typeface="Verlag Book" charset="0"/>
              <a:cs typeface="Arial"/>
            </a:endParaRPr>
          </a:p>
        </p:txBody>
      </p:sp>
      <p:grpSp>
        <p:nvGrpSpPr>
          <p:cNvPr id="16" name="Group 15"/>
          <p:cNvGrpSpPr/>
          <p:nvPr/>
        </p:nvGrpSpPr>
        <p:grpSpPr>
          <a:xfrm flipH="1">
            <a:off x="-79408" y="-85873"/>
            <a:ext cx="2565432" cy="495253"/>
            <a:chOff x="696493" y="185396"/>
            <a:chExt cx="2387662" cy="616900"/>
          </a:xfrm>
        </p:grpSpPr>
        <p:sp>
          <p:nvSpPr>
            <p:cNvPr id="21" name="Rectangle 20"/>
            <p:cNvSpPr/>
            <p:nvPr/>
          </p:nvSpPr>
          <p:spPr>
            <a:xfrm>
              <a:off x="696493" y="283562"/>
              <a:ext cx="2325190" cy="452656"/>
            </a:xfrm>
            <a:prstGeom prst="rect">
              <a:avLst/>
            </a:prstGeom>
            <a:solidFill>
              <a:srgbClr val="008A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2773942" y="185396"/>
              <a:ext cx="310213" cy="616900"/>
            </a:xfrm>
            <a:prstGeom prst="rect">
              <a:avLst/>
            </a:prstGeom>
            <a:noFill/>
          </p:spPr>
          <p:txBody>
            <a:bodyPr wrap="none" lIns="121917" tIns="60959" rIns="121917" bIns="60959" rtlCol="0">
              <a:spAutoFit/>
            </a:bodyPr>
            <a:lstStyle/>
            <a:p>
              <a:endParaRPr lang="en-US" sz="1900" b="1" dirty="0">
                <a:solidFill>
                  <a:schemeClr val="bg1"/>
                </a:solidFill>
                <a:latin typeface="Arial"/>
                <a:ea typeface="Verlag" charset="0"/>
                <a:cs typeface="Arial"/>
              </a:endParaRPr>
            </a:p>
          </p:txBody>
        </p:sp>
      </p:grpSp>
      <p:sp>
        <p:nvSpPr>
          <p:cNvPr id="23" name="TextBox 22"/>
          <p:cNvSpPr txBox="1"/>
          <p:nvPr/>
        </p:nvSpPr>
        <p:spPr>
          <a:xfrm>
            <a:off x="28576" y="-47499"/>
            <a:ext cx="2418285" cy="415496"/>
          </a:xfrm>
          <a:prstGeom prst="rect">
            <a:avLst/>
          </a:prstGeom>
          <a:noFill/>
        </p:spPr>
        <p:txBody>
          <a:bodyPr wrap="none" lIns="121917" tIns="60959" rIns="121917" bIns="60959" rtlCol="0">
            <a:spAutoFit/>
          </a:bodyPr>
          <a:lstStyle/>
          <a:p>
            <a:r>
              <a:rPr lang="en-US" sz="1900" dirty="0" err="1">
                <a:solidFill>
                  <a:schemeClr val="bg1"/>
                </a:solidFill>
                <a:latin typeface="Arial"/>
                <a:cs typeface="Arial"/>
              </a:rPr>
              <a:t>Hãy</a:t>
            </a:r>
            <a:r>
              <a:rPr lang="en-US" sz="1900" dirty="0">
                <a:solidFill>
                  <a:schemeClr val="bg1"/>
                </a:solidFill>
                <a:latin typeface="Arial"/>
                <a:cs typeface="Arial"/>
              </a:rPr>
              <a:t> </a:t>
            </a:r>
            <a:r>
              <a:rPr lang="en-US" sz="1900" dirty="0" err="1">
                <a:solidFill>
                  <a:schemeClr val="bg1"/>
                </a:solidFill>
                <a:latin typeface="Arial"/>
                <a:cs typeface="Arial"/>
              </a:rPr>
              <a:t>cùng</a:t>
            </a:r>
            <a:r>
              <a:rPr lang="en-US" sz="1900" dirty="0">
                <a:solidFill>
                  <a:schemeClr val="bg1"/>
                </a:solidFill>
                <a:latin typeface="Arial"/>
                <a:cs typeface="Arial"/>
              </a:rPr>
              <a:t> </a:t>
            </a:r>
            <a:r>
              <a:rPr lang="en-US" sz="1900" dirty="0" err="1">
                <a:solidFill>
                  <a:schemeClr val="bg1"/>
                </a:solidFill>
                <a:latin typeface="Arial"/>
                <a:cs typeface="Arial"/>
              </a:rPr>
              <a:t>nói</a:t>
            </a:r>
            <a:r>
              <a:rPr lang="en-US" sz="1900" dirty="0">
                <a:solidFill>
                  <a:schemeClr val="bg1"/>
                </a:solidFill>
                <a:latin typeface="Arial"/>
                <a:cs typeface="Arial"/>
              </a:rPr>
              <a:t> </a:t>
            </a:r>
            <a:r>
              <a:rPr lang="en-US" sz="1900" dirty="0" err="1">
                <a:solidFill>
                  <a:schemeClr val="bg1"/>
                </a:solidFill>
                <a:latin typeface="Arial"/>
                <a:cs typeface="Arial"/>
              </a:rPr>
              <a:t>về</a:t>
            </a:r>
            <a:r>
              <a:rPr lang="en-US" sz="1900" dirty="0">
                <a:solidFill>
                  <a:schemeClr val="bg1"/>
                </a:solidFill>
                <a:latin typeface="Arial"/>
                <a:cs typeface="Arial"/>
              </a:rPr>
              <a:t> </a:t>
            </a:r>
            <a:r>
              <a:rPr lang="en-US" sz="1900" b="1" dirty="0">
                <a:solidFill>
                  <a:schemeClr val="bg1"/>
                </a:solidFill>
                <a:latin typeface="Arial"/>
                <a:ea typeface="Verlag" charset="0"/>
                <a:cs typeface="Arial"/>
              </a:rPr>
              <a:t>me</a:t>
            </a:r>
          </a:p>
        </p:txBody>
      </p:sp>
    </p:spTree>
    <p:extLst>
      <p:ext uri="{BB962C8B-B14F-4D97-AF65-F5344CB8AC3E}">
        <p14:creationId xmlns:p14="http://schemas.microsoft.com/office/powerpoint/2010/main" val="71567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0" name="Picture 9"/>
          <p:cNvPicPr>
            <a:picLocks noChangeAspect="1"/>
          </p:cNvPicPr>
          <p:nvPr/>
        </p:nvPicPr>
        <p:blipFill>
          <a:blip r:embed="rId3" cstate="print"/>
          <a:stretch>
            <a:fillRect/>
          </a:stretch>
        </p:blipFill>
        <p:spPr>
          <a:xfrm>
            <a:off x="8586692" y="4786884"/>
            <a:ext cx="274320" cy="274320"/>
          </a:xfrm>
          <a:prstGeom prst="rect">
            <a:avLst/>
          </a:prstGeom>
        </p:spPr>
      </p:pic>
      <p:sp>
        <p:nvSpPr>
          <p:cNvPr id="4" name="Slide Number Placeholder 3"/>
          <p:cNvSpPr>
            <a:spLocks noGrp="1"/>
          </p:cNvSpPr>
          <p:nvPr>
            <p:ph type="sldNum" sz="quarter" idx="4"/>
          </p:nvPr>
        </p:nvSpPr>
        <p:spPr>
          <a:xfrm>
            <a:off x="93134" y="4776259"/>
            <a:ext cx="2133600" cy="274637"/>
          </a:xfrm>
        </p:spPr>
        <p:txBody>
          <a:bodyPr/>
          <a:lstStyle/>
          <a:p>
            <a:pPr algn="l"/>
            <a:fld id="{8515AC7A-E2D5-4741-BEBB-0FB10E384F9C}" type="slidenum">
              <a:rPr lang="en-US" smtClean="0"/>
              <a:pPr algn="l"/>
              <a:t>4</a:t>
            </a:fld>
            <a:endParaRPr lang="en-US" dirty="0"/>
          </a:p>
        </p:txBody>
      </p:sp>
      <p:pic>
        <p:nvPicPr>
          <p:cNvPr id="7" name="Picture 6" descr="RM150200010_224-FULL clone.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1" y="-463403"/>
            <a:ext cx="9144000" cy="5167992"/>
          </a:xfrm>
          <a:prstGeom prst="rect">
            <a:avLst/>
          </a:prstGeom>
        </p:spPr>
      </p:pic>
      <p:sp>
        <p:nvSpPr>
          <p:cNvPr id="8" name="Content Placeholder 2"/>
          <p:cNvSpPr>
            <a:spLocks noGrp="1"/>
          </p:cNvSpPr>
          <p:nvPr>
            <p:ph idx="1"/>
          </p:nvPr>
        </p:nvSpPr>
        <p:spPr>
          <a:xfrm>
            <a:off x="3867150" y="440446"/>
            <a:ext cx="5276849" cy="3931793"/>
          </a:xfrm>
        </p:spPr>
        <p:txBody>
          <a:bodyPr>
            <a:noAutofit/>
          </a:bodyPr>
          <a:lstStyle/>
          <a:p>
            <a:r>
              <a:rPr lang="en-US" sz="2200" dirty="0" err="1"/>
              <a:t>Tăng</a:t>
            </a:r>
            <a:r>
              <a:rPr lang="en-US" sz="2200" dirty="0"/>
              <a:t> </a:t>
            </a:r>
            <a:r>
              <a:rPr lang="en-US" sz="2200" dirty="0" err="1"/>
              <a:t>cường</a:t>
            </a:r>
            <a:r>
              <a:rPr lang="en-US" sz="2200" dirty="0"/>
              <a:t> </a:t>
            </a:r>
            <a:r>
              <a:rPr lang="en-US" sz="2200" dirty="0" err="1"/>
              <a:t>sự</a:t>
            </a:r>
            <a:r>
              <a:rPr lang="en-US" sz="2200" dirty="0"/>
              <a:t> </a:t>
            </a:r>
            <a:r>
              <a:rPr lang="en-US" sz="2200" dirty="0" err="1"/>
              <a:t>rạng</a:t>
            </a:r>
            <a:r>
              <a:rPr lang="en-US" sz="2200" dirty="0"/>
              <a:t> </a:t>
            </a:r>
            <a:r>
              <a:rPr lang="en-US" sz="2200" dirty="0" err="1"/>
              <a:t>rỡ</a:t>
            </a:r>
            <a:r>
              <a:rPr lang="en-US" sz="2200" dirty="0"/>
              <a:t> </a:t>
            </a:r>
            <a:r>
              <a:rPr lang="en-US" sz="2200" dirty="0" err="1"/>
              <a:t>của</a:t>
            </a:r>
            <a:r>
              <a:rPr lang="en-US" sz="2200" dirty="0"/>
              <a:t> da</a:t>
            </a:r>
          </a:p>
          <a:p>
            <a:r>
              <a:rPr lang="en-US" sz="2200" dirty="0" err="1"/>
              <a:t>Giúp</a:t>
            </a:r>
            <a:r>
              <a:rPr lang="en-US" sz="2200" dirty="0"/>
              <a:t> </a:t>
            </a:r>
            <a:r>
              <a:rPr lang="en-US" sz="2200" dirty="0" err="1"/>
              <a:t>giảm</a:t>
            </a:r>
            <a:r>
              <a:rPr lang="en-US" sz="2200" dirty="0"/>
              <a:t> </a:t>
            </a:r>
            <a:r>
              <a:rPr lang="en-US" sz="2200" dirty="0" err="1"/>
              <a:t>kích</a:t>
            </a:r>
            <a:r>
              <a:rPr lang="en-US" sz="2200" dirty="0"/>
              <a:t> </a:t>
            </a:r>
            <a:r>
              <a:rPr lang="en-US" sz="2200" dirty="0" err="1"/>
              <a:t>thước</a:t>
            </a:r>
            <a:r>
              <a:rPr lang="en-US" sz="2200" dirty="0"/>
              <a:t> </a:t>
            </a:r>
            <a:r>
              <a:rPr lang="en-US" sz="2200" dirty="0" err="1"/>
              <a:t>lỗ</a:t>
            </a:r>
            <a:r>
              <a:rPr lang="en-US" sz="2200" dirty="0"/>
              <a:t> </a:t>
            </a:r>
            <a:r>
              <a:rPr lang="en-US" sz="2200" dirty="0" err="1"/>
              <a:t>chân</a:t>
            </a:r>
            <a:r>
              <a:rPr lang="en-US" sz="2200" dirty="0"/>
              <a:t> </a:t>
            </a:r>
            <a:r>
              <a:rPr lang="en-US" sz="2200" dirty="0" err="1"/>
              <a:t>lông</a:t>
            </a:r>
            <a:endParaRPr lang="en-US" sz="2200" dirty="0"/>
          </a:p>
          <a:p>
            <a:r>
              <a:rPr lang="en-US" sz="2200" dirty="0" err="1"/>
              <a:t>Cải</a:t>
            </a:r>
            <a:r>
              <a:rPr lang="en-US" sz="2200" dirty="0"/>
              <a:t> </a:t>
            </a:r>
            <a:r>
              <a:rPr lang="en-US" sz="2200" dirty="0" err="1"/>
              <a:t>thiện</a:t>
            </a:r>
            <a:r>
              <a:rPr lang="en-US" sz="2200" dirty="0"/>
              <a:t> </a:t>
            </a:r>
            <a:r>
              <a:rPr lang="en-US" sz="2200" dirty="0" err="1"/>
              <a:t>sự</a:t>
            </a:r>
            <a:r>
              <a:rPr lang="en-US" sz="2200" dirty="0"/>
              <a:t> </a:t>
            </a:r>
            <a:r>
              <a:rPr lang="en-US" sz="2200" dirty="0" err="1"/>
              <a:t>xuất</a:t>
            </a:r>
            <a:r>
              <a:rPr lang="en-US" sz="2200" dirty="0"/>
              <a:t> </a:t>
            </a:r>
            <a:r>
              <a:rPr lang="en-US" sz="2200" dirty="0" err="1"/>
              <a:t>hiện</a:t>
            </a:r>
            <a:r>
              <a:rPr lang="en-US" sz="2200" dirty="0"/>
              <a:t> </a:t>
            </a:r>
            <a:r>
              <a:rPr lang="en-US" sz="2200" dirty="0" err="1"/>
              <a:t>của</a:t>
            </a:r>
            <a:r>
              <a:rPr lang="en-US" sz="2200" dirty="0"/>
              <a:t> </a:t>
            </a:r>
            <a:r>
              <a:rPr lang="en-US" sz="2200" dirty="0" err="1"/>
              <a:t>nếp</a:t>
            </a:r>
            <a:r>
              <a:rPr lang="en-US" sz="2200" dirty="0"/>
              <a:t> </a:t>
            </a:r>
            <a:r>
              <a:rPr lang="en-US" sz="2200" dirty="0" err="1"/>
              <a:t>nhăn</a:t>
            </a:r>
            <a:endParaRPr lang="en-US" sz="2200" dirty="0"/>
          </a:p>
          <a:p>
            <a:r>
              <a:rPr lang="en-US" sz="2200" dirty="0" err="1"/>
              <a:t>Tạo</a:t>
            </a:r>
            <a:r>
              <a:rPr lang="en-US" sz="2200" dirty="0"/>
              <a:t> </a:t>
            </a:r>
            <a:r>
              <a:rPr lang="en-US" sz="2200" dirty="0" err="1"/>
              <a:t>đường</a:t>
            </a:r>
            <a:r>
              <a:rPr lang="en-US" sz="2200" dirty="0"/>
              <a:t> </a:t>
            </a:r>
            <a:r>
              <a:rPr lang="en-US" sz="2200" dirty="0" err="1"/>
              <a:t>nét</a:t>
            </a:r>
            <a:r>
              <a:rPr lang="en-US" sz="2200" dirty="0"/>
              <a:t> </a:t>
            </a:r>
            <a:r>
              <a:rPr lang="en-US" sz="2200" dirty="0" err="1"/>
              <a:t>và</a:t>
            </a:r>
            <a:r>
              <a:rPr lang="en-US" sz="2200" dirty="0"/>
              <a:t> </a:t>
            </a:r>
            <a:r>
              <a:rPr lang="en-US" sz="2200" dirty="0" err="1"/>
              <a:t>rắn</a:t>
            </a:r>
            <a:r>
              <a:rPr lang="en-US" sz="2200" dirty="0"/>
              <a:t> </a:t>
            </a:r>
            <a:r>
              <a:rPr lang="en-US" sz="2200" dirty="0" err="1"/>
              <a:t>chắc</a:t>
            </a:r>
            <a:endParaRPr lang="en-US" sz="2200" dirty="0"/>
          </a:p>
          <a:p>
            <a:r>
              <a:rPr lang="en-US" sz="2200" dirty="0" err="1"/>
              <a:t>Làm</a:t>
            </a:r>
            <a:r>
              <a:rPr lang="en-US" sz="2200" dirty="0"/>
              <a:t> </a:t>
            </a:r>
            <a:r>
              <a:rPr lang="en-US" sz="2200" dirty="0" err="1"/>
              <a:t>ẩm</a:t>
            </a:r>
            <a:r>
              <a:rPr lang="en-US" sz="2200" dirty="0"/>
              <a:t> </a:t>
            </a:r>
            <a:r>
              <a:rPr lang="en-US" sz="2200" dirty="0" err="1"/>
              <a:t>và</a:t>
            </a:r>
            <a:r>
              <a:rPr lang="en-US" sz="2200" dirty="0"/>
              <a:t> </a:t>
            </a:r>
            <a:r>
              <a:rPr lang="en-US" sz="2200" dirty="0" err="1"/>
              <a:t>củng</a:t>
            </a:r>
            <a:r>
              <a:rPr lang="en-US" sz="2200" dirty="0"/>
              <a:t> </a:t>
            </a:r>
            <a:r>
              <a:rPr lang="en-US" sz="2200" dirty="0" err="1"/>
              <a:t>cố</a:t>
            </a:r>
            <a:r>
              <a:rPr lang="en-US" sz="2200" dirty="0"/>
              <a:t> </a:t>
            </a:r>
            <a:r>
              <a:rPr lang="en-US" sz="2200" dirty="0" err="1"/>
              <a:t>làn</a:t>
            </a:r>
            <a:r>
              <a:rPr lang="en-US" sz="2200" dirty="0"/>
              <a:t> da</a:t>
            </a:r>
          </a:p>
          <a:p>
            <a:r>
              <a:rPr lang="en-US" sz="2200" dirty="0" err="1"/>
              <a:t>Làm</a:t>
            </a:r>
            <a:r>
              <a:rPr lang="en-US" sz="2200" dirty="0"/>
              <a:t> </a:t>
            </a:r>
            <a:r>
              <a:rPr lang="en-US" sz="2200" dirty="0" err="1"/>
              <a:t>êm</a:t>
            </a:r>
            <a:r>
              <a:rPr lang="en-US" sz="2200" dirty="0"/>
              <a:t> </a:t>
            </a:r>
            <a:r>
              <a:rPr lang="en-US" sz="2200" dirty="0" err="1"/>
              <a:t>dịu</a:t>
            </a:r>
            <a:r>
              <a:rPr lang="en-US" sz="2200" dirty="0"/>
              <a:t> </a:t>
            </a:r>
            <a:r>
              <a:rPr lang="en-US" sz="2200" dirty="0" err="1"/>
              <a:t>và</a:t>
            </a:r>
            <a:r>
              <a:rPr lang="en-US" sz="2200" dirty="0"/>
              <a:t> </a:t>
            </a:r>
            <a:r>
              <a:rPr lang="en-US" sz="2200" dirty="0" err="1"/>
              <a:t>trẻ</a:t>
            </a:r>
            <a:r>
              <a:rPr lang="en-US" sz="2200" dirty="0"/>
              <a:t> </a:t>
            </a:r>
            <a:r>
              <a:rPr lang="en-US" sz="2200" dirty="0" err="1"/>
              <a:t>hóa</a:t>
            </a:r>
            <a:r>
              <a:rPr lang="en-US" sz="2200" dirty="0"/>
              <a:t> </a:t>
            </a:r>
            <a:r>
              <a:rPr lang="en-US" sz="2200" dirty="0" err="1"/>
              <a:t>làn</a:t>
            </a:r>
            <a:r>
              <a:rPr lang="en-US" sz="2200" dirty="0"/>
              <a:t> da</a:t>
            </a:r>
          </a:p>
          <a:p>
            <a:r>
              <a:rPr lang="en-US" sz="2200" dirty="0" err="1"/>
              <a:t>Thích</a:t>
            </a:r>
            <a:r>
              <a:rPr lang="en-US" sz="2200" dirty="0"/>
              <a:t> </a:t>
            </a:r>
            <a:r>
              <a:rPr lang="en-US" sz="2200" dirty="0" err="1"/>
              <a:t>hợp</a:t>
            </a:r>
            <a:r>
              <a:rPr lang="en-US" sz="2200" dirty="0"/>
              <a:t> </a:t>
            </a:r>
            <a:r>
              <a:rPr lang="en-US" sz="2200" dirty="0" err="1"/>
              <a:t>cho</a:t>
            </a:r>
            <a:r>
              <a:rPr lang="en-US" sz="2200" dirty="0"/>
              <a:t> </a:t>
            </a:r>
            <a:r>
              <a:rPr lang="en-US" sz="2200" dirty="0" err="1"/>
              <a:t>các</a:t>
            </a:r>
            <a:r>
              <a:rPr lang="en-US" sz="2200" dirty="0"/>
              <a:t> </a:t>
            </a:r>
            <a:r>
              <a:rPr lang="en-US" sz="2200" dirty="0" err="1"/>
              <a:t>loại</a:t>
            </a:r>
            <a:r>
              <a:rPr lang="en-US" sz="2200" dirty="0"/>
              <a:t> da </a:t>
            </a:r>
            <a:r>
              <a:rPr lang="en-US" sz="2200" dirty="0" err="1"/>
              <a:t>khác</a:t>
            </a:r>
            <a:r>
              <a:rPr lang="en-US" sz="2200" dirty="0"/>
              <a:t> </a:t>
            </a:r>
            <a:r>
              <a:rPr lang="en-US" sz="2200" dirty="0" err="1"/>
              <a:t>nhau</a:t>
            </a:r>
            <a:endParaRPr lang="en-US" sz="2200" dirty="0"/>
          </a:p>
        </p:txBody>
      </p:sp>
    </p:spTree>
    <p:extLst>
      <p:ext uri="{BB962C8B-B14F-4D97-AF65-F5344CB8AC3E}">
        <p14:creationId xmlns:p14="http://schemas.microsoft.com/office/powerpoint/2010/main" val="196939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r="8257" b="3885"/>
          <a:stretch/>
        </p:blipFill>
        <p:spPr>
          <a:xfrm>
            <a:off x="4326606" y="971550"/>
            <a:ext cx="4259871" cy="3492672"/>
          </a:xfrm>
          <a:prstGeom prst="rect">
            <a:avLst/>
          </a:prstGeom>
        </p:spPr>
      </p:pic>
      <p:sp>
        <p:nvSpPr>
          <p:cNvPr id="2" name="TextBox 1"/>
          <p:cNvSpPr txBox="1"/>
          <p:nvPr/>
        </p:nvSpPr>
        <p:spPr>
          <a:xfrm>
            <a:off x="5500577" y="2097075"/>
            <a:ext cx="184731" cy="369332"/>
          </a:xfrm>
          <a:prstGeom prst="rect">
            <a:avLst/>
          </a:prstGeom>
          <a:noFill/>
        </p:spPr>
        <p:txBody>
          <a:bodyPr wrap="none" rtlCol="0">
            <a:spAutoFit/>
          </a:bodyPr>
          <a:lstStyle/>
          <a:p>
            <a:endParaRPr lang="en-US" dirty="0"/>
          </a:p>
        </p:txBody>
      </p:sp>
      <p:sp>
        <p:nvSpPr>
          <p:cNvPr id="4" name="Title 1"/>
          <p:cNvSpPr txBox="1">
            <a:spLocks/>
          </p:cNvSpPr>
          <p:nvPr/>
        </p:nvSpPr>
        <p:spPr>
          <a:xfrm>
            <a:off x="285750" y="254086"/>
            <a:ext cx="5095875" cy="904875"/>
          </a:xfrm>
          <a:prstGeom prst="rect">
            <a:avLst/>
          </a:prstGeom>
        </p:spPr>
        <p:txBody>
          <a:bodyPr vert="horz" lIns="0" tIns="28575" rIns="57150" bIns="28575" rtlCol="0" anchor="ctr">
            <a:normAutofit/>
          </a:bodyPr>
          <a:lstStyle>
            <a:lvl1pPr algn="ctr" defTabSz="914400" rtl="0" eaLnBrk="1" latinLnBrk="0" hangingPunct="1">
              <a:spcBef>
                <a:spcPct val="0"/>
              </a:spcBef>
              <a:buNone/>
              <a:defRPr sz="4400" kern="1200">
                <a:solidFill>
                  <a:schemeClr val="tx1"/>
                </a:solidFill>
                <a:latin typeface="Verlag Light"/>
                <a:ea typeface="+mj-ea"/>
                <a:cs typeface="+mj-cs"/>
              </a:defRPr>
            </a:lvl1pPr>
          </a:lstStyle>
          <a:p>
            <a:pPr algn="l"/>
            <a:r>
              <a:rPr lang="en-US" sz="2800" dirty="0">
                <a:solidFill>
                  <a:schemeClr val="accent5"/>
                </a:solidFill>
                <a:latin typeface="Arial"/>
                <a:cs typeface="Arial"/>
              </a:rPr>
              <a:t>AGELOC ME</a:t>
            </a:r>
            <a:r>
              <a:rPr lang="en-US" sz="2800" baseline="30000" dirty="0">
                <a:solidFill>
                  <a:schemeClr val="accent5"/>
                </a:solidFill>
                <a:latin typeface="Arial"/>
                <a:cs typeface="Arial"/>
              </a:rPr>
              <a:t>™</a:t>
            </a:r>
            <a:r>
              <a:rPr lang="en-US" sz="2800" dirty="0">
                <a:solidFill>
                  <a:schemeClr val="accent5"/>
                </a:solidFill>
                <a:latin typeface="Arial"/>
                <a:cs typeface="Arial"/>
              </a:rPr>
              <a:t> </a:t>
            </a:r>
            <a:r>
              <a:rPr lang="en-US" sz="2800" dirty="0">
                <a:solidFill>
                  <a:schemeClr val="accent5"/>
                </a:solidFill>
                <a:latin typeface="Arial"/>
              </a:rPr>
              <a:t>SERUMS</a:t>
            </a:r>
          </a:p>
        </p:txBody>
      </p:sp>
      <p:sp>
        <p:nvSpPr>
          <p:cNvPr id="5" name="Content Placeholder 2"/>
          <p:cNvSpPr>
            <a:spLocks noGrp="1"/>
          </p:cNvSpPr>
          <p:nvPr>
            <p:ph idx="1"/>
          </p:nvPr>
        </p:nvSpPr>
        <p:spPr>
          <a:xfrm>
            <a:off x="285749" y="1460672"/>
            <a:ext cx="4600575" cy="2889250"/>
          </a:xfrm>
        </p:spPr>
        <p:txBody>
          <a:bodyPr>
            <a:normAutofit fontScale="92500"/>
          </a:bodyPr>
          <a:lstStyle/>
          <a:p>
            <a:pPr>
              <a:lnSpc>
                <a:spcPct val="150000"/>
              </a:lnSpc>
            </a:pPr>
            <a:r>
              <a:rPr lang="en-US" sz="2400" dirty="0" err="1">
                <a:solidFill>
                  <a:schemeClr val="tx1">
                    <a:lumMod val="50000"/>
                    <a:lumOff val="50000"/>
                  </a:schemeClr>
                </a:solidFill>
              </a:rPr>
              <a:t>Trợ</a:t>
            </a:r>
            <a:r>
              <a:rPr lang="en-US" sz="2400" dirty="0">
                <a:solidFill>
                  <a:schemeClr val="tx1">
                    <a:lumMod val="50000"/>
                    <a:lumOff val="50000"/>
                  </a:schemeClr>
                </a:solidFill>
              </a:rPr>
              <a:t> </a:t>
            </a:r>
            <a:r>
              <a:rPr lang="en-US" sz="2400" dirty="0" err="1">
                <a:solidFill>
                  <a:schemeClr val="tx1">
                    <a:lumMod val="50000"/>
                    <a:lumOff val="50000"/>
                  </a:schemeClr>
                </a:solidFill>
              </a:rPr>
              <a:t>giúp</a:t>
            </a:r>
            <a:r>
              <a:rPr lang="en-US" sz="2400" dirty="0">
                <a:solidFill>
                  <a:schemeClr val="tx1">
                    <a:lumMod val="50000"/>
                    <a:lumOff val="50000"/>
                  </a:schemeClr>
                </a:solidFill>
              </a:rPr>
              <a:t> </a:t>
            </a:r>
            <a:r>
              <a:rPr lang="en-US" sz="2400" dirty="0" err="1">
                <a:solidFill>
                  <a:schemeClr val="tx1">
                    <a:lumMod val="50000"/>
                    <a:lumOff val="50000"/>
                  </a:schemeClr>
                </a:solidFill>
              </a:rPr>
              <a:t>việc</a:t>
            </a:r>
            <a:r>
              <a:rPr lang="en-US" sz="2400" dirty="0">
                <a:solidFill>
                  <a:schemeClr val="tx1">
                    <a:lumMod val="50000"/>
                    <a:lumOff val="50000"/>
                  </a:schemeClr>
                </a:solidFill>
              </a:rPr>
              <a:t> </a:t>
            </a:r>
            <a:r>
              <a:rPr lang="en-US" sz="2400" dirty="0" err="1">
                <a:solidFill>
                  <a:schemeClr val="tx1">
                    <a:lumMod val="50000"/>
                    <a:lumOff val="50000"/>
                  </a:schemeClr>
                </a:solidFill>
              </a:rPr>
              <a:t>chuyển</a:t>
            </a:r>
            <a:r>
              <a:rPr lang="en-US" sz="2400" dirty="0">
                <a:solidFill>
                  <a:schemeClr val="tx1">
                    <a:lumMod val="50000"/>
                    <a:lumOff val="50000"/>
                  </a:schemeClr>
                </a:solidFill>
              </a:rPr>
              <a:t> </a:t>
            </a:r>
            <a:r>
              <a:rPr lang="en-US" sz="2400" dirty="0" err="1">
                <a:solidFill>
                  <a:schemeClr val="tx1">
                    <a:lumMod val="50000"/>
                    <a:lumOff val="50000"/>
                  </a:schemeClr>
                </a:solidFill>
              </a:rPr>
              <a:t>hóa</a:t>
            </a:r>
            <a:r>
              <a:rPr lang="en-US" sz="2400" dirty="0">
                <a:solidFill>
                  <a:schemeClr val="tx1">
                    <a:lumMod val="50000"/>
                    <a:lumOff val="50000"/>
                  </a:schemeClr>
                </a:solidFill>
              </a:rPr>
              <a:t> </a:t>
            </a:r>
            <a:r>
              <a:rPr lang="en-US" sz="2400" dirty="0" err="1">
                <a:solidFill>
                  <a:schemeClr val="tx1">
                    <a:lumMod val="50000"/>
                    <a:lumOff val="50000"/>
                  </a:schemeClr>
                </a:solidFill>
              </a:rPr>
              <a:t>tế</a:t>
            </a:r>
            <a:r>
              <a:rPr lang="en-US" sz="2400" dirty="0">
                <a:solidFill>
                  <a:schemeClr val="tx1">
                    <a:lumMod val="50000"/>
                    <a:lumOff val="50000"/>
                  </a:schemeClr>
                </a:solidFill>
              </a:rPr>
              <a:t> </a:t>
            </a:r>
            <a:r>
              <a:rPr lang="en-US" sz="2400" dirty="0" err="1">
                <a:solidFill>
                  <a:schemeClr val="tx1">
                    <a:lumMod val="50000"/>
                    <a:lumOff val="50000"/>
                  </a:schemeClr>
                </a:solidFill>
              </a:rPr>
              <a:t>bào</a:t>
            </a:r>
            <a:endParaRPr lang="en-US" sz="2400" dirty="0">
              <a:solidFill>
                <a:schemeClr val="tx1">
                  <a:lumMod val="50000"/>
                  <a:lumOff val="50000"/>
                </a:schemeClr>
              </a:solidFill>
            </a:endParaRPr>
          </a:p>
          <a:p>
            <a:pPr>
              <a:lnSpc>
                <a:spcPct val="150000"/>
              </a:lnSpc>
            </a:pPr>
            <a:r>
              <a:rPr lang="en-US" sz="2400" dirty="0" err="1">
                <a:solidFill>
                  <a:schemeClr val="tx1">
                    <a:lumMod val="50000"/>
                    <a:lumOff val="50000"/>
                  </a:schemeClr>
                </a:solidFill>
              </a:rPr>
              <a:t>Giảm</a:t>
            </a:r>
            <a:r>
              <a:rPr lang="en-US" sz="2400" dirty="0">
                <a:solidFill>
                  <a:schemeClr val="tx1">
                    <a:lumMod val="50000"/>
                    <a:lumOff val="50000"/>
                  </a:schemeClr>
                </a:solidFill>
              </a:rPr>
              <a:t> </a:t>
            </a:r>
            <a:r>
              <a:rPr lang="en-US" sz="2400" dirty="0" err="1">
                <a:solidFill>
                  <a:schemeClr val="tx1">
                    <a:lumMod val="50000"/>
                    <a:lumOff val="50000"/>
                  </a:schemeClr>
                </a:solidFill>
              </a:rPr>
              <a:t>thiểu</a:t>
            </a:r>
            <a:r>
              <a:rPr lang="en-US" sz="2400" dirty="0">
                <a:solidFill>
                  <a:schemeClr val="tx1">
                    <a:lumMod val="50000"/>
                    <a:lumOff val="50000"/>
                  </a:schemeClr>
                </a:solidFill>
              </a:rPr>
              <a:t> </a:t>
            </a:r>
            <a:r>
              <a:rPr lang="en-US" sz="2400" dirty="0" err="1">
                <a:solidFill>
                  <a:schemeClr val="tx1">
                    <a:lumMod val="50000"/>
                    <a:lumOff val="50000"/>
                  </a:schemeClr>
                </a:solidFill>
              </a:rPr>
              <a:t>việc</a:t>
            </a:r>
            <a:r>
              <a:rPr lang="en-US" sz="2400" dirty="0">
                <a:solidFill>
                  <a:schemeClr val="tx1">
                    <a:lumMod val="50000"/>
                    <a:lumOff val="50000"/>
                  </a:schemeClr>
                </a:solidFill>
              </a:rPr>
              <a:t> </a:t>
            </a:r>
            <a:r>
              <a:rPr lang="en-US" sz="2400" dirty="0" err="1">
                <a:solidFill>
                  <a:schemeClr val="tx1">
                    <a:lumMod val="50000"/>
                    <a:lumOff val="50000"/>
                  </a:schemeClr>
                </a:solidFill>
              </a:rPr>
              <a:t>tăng</a:t>
            </a:r>
            <a:r>
              <a:rPr lang="en-US" sz="2400" dirty="0">
                <a:solidFill>
                  <a:schemeClr val="tx1">
                    <a:lumMod val="50000"/>
                    <a:lumOff val="50000"/>
                  </a:schemeClr>
                </a:solidFill>
              </a:rPr>
              <a:t> </a:t>
            </a:r>
            <a:r>
              <a:rPr lang="en-US" sz="2400" dirty="0" err="1">
                <a:solidFill>
                  <a:schemeClr val="tx1">
                    <a:lumMod val="50000"/>
                    <a:lumOff val="50000"/>
                  </a:schemeClr>
                </a:solidFill>
              </a:rPr>
              <a:t>sắc</a:t>
            </a:r>
            <a:r>
              <a:rPr lang="en-US" sz="2400" dirty="0">
                <a:solidFill>
                  <a:schemeClr val="tx1">
                    <a:lumMod val="50000"/>
                    <a:lumOff val="50000"/>
                  </a:schemeClr>
                </a:solidFill>
              </a:rPr>
              <a:t> </a:t>
            </a:r>
            <a:r>
              <a:rPr lang="en-US" sz="2400" dirty="0" err="1">
                <a:solidFill>
                  <a:schemeClr val="tx1">
                    <a:lumMod val="50000"/>
                    <a:lumOff val="50000"/>
                  </a:schemeClr>
                </a:solidFill>
              </a:rPr>
              <a:t>tố</a:t>
            </a:r>
            <a:r>
              <a:rPr lang="en-US" sz="2400" dirty="0">
                <a:solidFill>
                  <a:schemeClr val="tx1">
                    <a:lumMod val="50000"/>
                    <a:lumOff val="50000"/>
                  </a:schemeClr>
                </a:solidFill>
              </a:rPr>
              <a:t> da</a:t>
            </a:r>
          </a:p>
          <a:p>
            <a:pPr>
              <a:lnSpc>
                <a:spcPct val="150000"/>
              </a:lnSpc>
            </a:pPr>
            <a:r>
              <a:rPr lang="en-US" sz="2400" dirty="0" err="1">
                <a:solidFill>
                  <a:schemeClr val="tx1">
                    <a:lumMod val="50000"/>
                    <a:lumOff val="50000"/>
                  </a:schemeClr>
                </a:solidFill>
              </a:rPr>
              <a:t>Nhắm</a:t>
            </a:r>
            <a:r>
              <a:rPr lang="en-US" sz="2400" dirty="0">
                <a:solidFill>
                  <a:schemeClr val="tx1">
                    <a:lumMod val="50000"/>
                    <a:lumOff val="50000"/>
                  </a:schemeClr>
                </a:solidFill>
              </a:rPr>
              <a:t> </a:t>
            </a:r>
            <a:r>
              <a:rPr lang="en-US" sz="2400" dirty="0" err="1">
                <a:solidFill>
                  <a:schemeClr val="tx1">
                    <a:lumMod val="50000"/>
                    <a:lumOff val="50000"/>
                  </a:schemeClr>
                </a:solidFill>
              </a:rPr>
              <a:t>vào</a:t>
            </a:r>
            <a:r>
              <a:rPr lang="en-US" sz="2400" dirty="0">
                <a:solidFill>
                  <a:schemeClr val="tx1">
                    <a:lumMod val="50000"/>
                    <a:lumOff val="50000"/>
                  </a:schemeClr>
                </a:solidFill>
              </a:rPr>
              <a:t> </a:t>
            </a:r>
            <a:r>
              <a:rPr lang="en-US" sz="2400" dirty="0" err="1">
                <a:solidFill>
                  <a:schemeClr val="tx1">
                    <a:lumMod val="50000"/>
                    <a:lumOff val="50000"/>
                  </a:schemeClr>
                </a:solidFill>
              </a:rPr>
              <a:t>các</a:t>
            </a:r>
            <a:r>
              <a:rPr lang="en-US" sz="2400" dirty="0">
                <a:solidFill>
                  <a:schemeClr val="tx1">
                    <a:lumMod val="50000"/>
                    <a:lumOff val="50000"/>
                  </a:schemeClr>
                </a:solidFill>
              </a:rPr>
              <a:t> </a:t>
            </a:r>
            <a:r>
              <a:rPr lang="en-US" sz="2400" dirty="0" err="1">
                <a:solidFill>
                  <a:schemeClr val="tx1">
                    <a:lumMod val="50000"/>
                    <a:lumOff val="50000"/>
                  </a:schemeClr>
                </a:solidFill>
              </a:rPr>
              <a:t>nếp</a:t>
            </a:r>
            <a:r>
              <a:rPr lang="en-US" sz="2400" dirty="0">
                <a:solidFill>
                  <a:schemeClr val="tx1">
                    <a:lumMod val="50000"/>
                    <a:lumOff val="50000"/>
                  </a:schemeClr>
                </a:solidFill>
              </a:rPr>
              <a:t> </a:t>
            </a:r>
            <a:r>
              <a:rPr lang="en-US" sz="2400" dirty="0" err="1">
                <a:solidFill>
                  <a:schemeClr val="tx1">
                    <a:lumMod val="50000"/>
                    <a:lumOff val="50000"/>
                  </a:schemeClr>
                </a:solidFill>
              </a:rPr>
              <a:t>nhăn</a:t>
            </a:r>
            <a:r>
              <a:rPr lang="en-US" sz="2400" dirty="0">
                <a:solidFill>
                  <a:schemeClr val="tx1">
                    <a:lumMod val="50000"/>
                    <a:lumOff val="50000"/>
                  </a:schemeClr>
                </a:solidFill>
              </a:rPr>
              <a:t> </a:t>
            </a:r>
            <a:r>
              <a:rPr lang="en-US" sz="2400" dirty="0" err="1">
                <a:solidFill>
                  <a:schemeClr val="tx1">
                    <a:lumMod val="50000"/>
                    <a:lumOff val="50000"/>
                  </a:schemeClr>
                </a:solidFill>
              </a:rPr>
              <a:t>và</a:t>
            </a:r>
            <a:r>
              <a:rPr lang="en-US" sz="2400" dirty="0">
                <a:solidFill>
                  <a:schemeClr val="tx1">
                    <a:lumMod val="50000"/>
                    <a:lumOff val="50000"/>
                  </a:schemeClr>
                </a:solidFill>
              </a:rPr>
              <a:t> </a:t>
            </a:r>
            <a:r>
              <a:rPr lang="en-US" sz="2400" dirty="0" err="1">
                <a:solidFill>
                  <a:schemeClr val="tx1">
                    <a:lumMod val="50000"/>
                    <a:lumOff val="50000"/>
                  </a:schemeClr>
                </a:solidFill>
              </a:rPr>
              <a:t>sự</a:t>
            </a:r>
            <a:r>
              <a:rPr lang="en-US" sz="2400" dirty="0">
                <a:solidFill>
                  <a:schemeClr val="tx1">
                    <a:lumMod val="50000"/>
                    <a:lumOff val="50000"/>
                  </a:schemeClr>
                </a:solidFill>
              </a:rPr>
              <a:t> </a:t>
            </a:r>
            <a:r>
              <a:rPr lang="en-US" sz="2400" dirty="0" err="1">
                <a:solidFill>
                  <a:schemeClr val="tx1">
                    <a:lumMod val="50000"/>
                    <a:lumOff val="50000"/>
                  </a:schemeClr>
                </a:solidFill>
              </a:rPr>
              <a:t>săn</a:t>
            </a:r>
            <a:r>
              <a:rPr lang="en-US" sz="2400" dirty="0">
                <a:solidFill>
                  <a:schemeClr val="tx1">
                    <a:lumMod val="50000"/>
                    <a:lumOff val="50000"/>
                  </a:schemeClr>
                </a:solidFill>
              </a:rPr>
              <a:t> </a:t>
            </a:r>
            <a:r>
              <a:rPr lang="en-US" sz="2400" dirty="0" err="1">
                <a:solidFill>
                  <a:schemeClr val="tx1">
                    <a:lumMod val="50000"/>
                    <a:lumOff val="50000"/>
                  </a:schemeClr>
                </a:solidFill>
              </a:rPr>
              <a:t>chắc</a:t>
            </a:r>
            <a:r>
              <a:rPr lang="en-US" sz="2400" dirty="0">
                <a:solidFill>
                  <a:schemeClr val="tx1">
                    <a:lumMod val="50000"/>
                    <a:lumOff val="50000"/>
                  </a:schemeClr>
                </a:solidFill>
              </a:rPr>
              <a:t> </a:t>
            </a:r>
            <a:r>
              <a:rPr lang="en-US" sz="2400" dirty="0" err="1">
                <a:solidFill>
                  <a:schemeClr val="tx1">
                    <a:lumMod val="50000"/>
                    <a:lumOff val="50000"/>
                  </a:schemeClr>
                </a:solidFill>
              </a:rPr>
              <a:t>của</a:t>
            </a:r>
            <a:r>
              <a:rPr lang="en-US" sz="2400" dirty="0">
                <a:solidFill>
                  <a:schemeClr val="tx1">
                    <a:lumMod val="50000"/>
                    <a:lumOff val="50000"/>
                  </a:schemeClr>
                </a:solidFill>
              </a:rPr>
              <a:t> da</a:t>
            </a:r>
          </a:p>
        </p:txBody>
      </p:sp>
      <p:pic>
        <p:nvPicPr>
          <p:cNvPr id="7" name="Picture 6" descr="ageloc bespoke rings.eps"/>
          <p:cNvPicPr>
            <a:picLocks noChangeAspect="1"/>
          </p:cNvPicPr>
          <p:nvPr/>
        </p:nvPicPr>
        <p:blipFill rotWithShape="1">
          <a:blip r:embed="rId4">
            <a:extLst>
              <a:ext uri="{28A0092B-C50C-407E-A947-70E740481C1C}">
                <a14:useLocalDpi xmlns:a14="http://schemas.microsoft.com/office/drawing/2010/main"/>
              </a:ext>
            </a:extLst>
          </a:blip>
          <a:srcRect t="35671" r="18704"/>
          <a:stretch/>
        </p:blipFill>
        <p:spPr>
          <a:xfrm>
            <a:off x="7249583" y="0"/>
            <a:ext cx="1894417" cy="1466943"/>
          </a:xfrm>
          <a:prstGeom prst="rect">
            <a:avLst/>
          </a:prstGeom>
        </p:spPr>
      </p:pic>
    </p:spTree>
    <p:extLst>
      <p:ext uri="{BB962C8B-B14F-4D97-AF65-F5344CB8AC3E}">
        <p14:creationId xmlns:p14="http://schemas.microsoft.com/office/powerpoint/2010/main" val="855789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5821" t="7540" r="5291" b="23603"/>
          <a:stretch/>
        </p:blipFill>
        <p:spPr>
          <a:xfrm>
            <a:off x="4775200" y="114300"/>
            <a:ext cx="4267200" cy="4407403"/>
          </a:xfrm>
          <a:prstGeom prst="rect">
            <a:avLst/>
          </a:prstGeom>
        </p:spPr>
      </p:pic>
      <p:sp>
        <p:nvSpPr>
          <p:cNvPr id="6" name="Rectangle 5"/>
          <p:cNvSpPr/>
          <p:nvPr/>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0" name="Picture 9"/>
          <p:cNvPicPr>
            <a:picLocks noChangeAspect="1"/>
          </p:cNvPicPr>
          <p:nvPr/>
        </p:nvPicPr>
        <p:blipFill>
          <a:blip r:embed="rId4" cstate="print"/>
          <a:stretch>
            <a:fillRect/>
          </a:stretch>
        </p:blipFill>
        <p:spPr>
          <a:xfrm>
            <a:off x="8586692" y="4786884"/>
            <a:ext cx="274320" cy="274320"/>
          </a:xfrm>
          <a:prstGeom prst="rect">
            <a:avLst/>
          </a:prstGeom>
        </p:spPr>
      </p:pic>
      <p:sp>
        <p:nvSpPr>
          <p:cNvPr id="9" name="Content Placeholder 2"/>
          <p:cNvSpPr txBox="1">
            <a:spLocks/>
          </p:cNvSpPr>
          <p:nvPr/>
        </p:nvSpPr>
        <p:spPr>
          <a:xfrm>
            <a:off x="342900" y="922724"/>
            <a:ext cx="3975100" cy="3310609"/>
          </a:xfrm>
          <a:prstGeom prst="rect">
            <a:avLst/>
          </a:prstGeom>
        </p:spPr>
        <p:txBody>
          <a:bodyPr lIns="130622" tIns="65311" rIns="130622" bIns="65311">
            <a:normAutofit fontScale="92500"/>
          </a:bodyPr>
          <a:lstStyle>
            <a:lvl1pPr marL="342900" indent="-342900" algn="l" defTabSz="457200" rtl="0" eaLnBrk="1" latinLnBrk="0" hangingPunct="1">
              <a:spcBef>
                <a:spcPct val="20000"/>
              </a:spcBef>
              <a:buFont typeface="Arial"/>
              <a:buChar char="•"/>
              <a:defRPr sz="3200" kern="1200">
                <a:solidFill>
                  <a:schemeClr val="tx1"/>
                </a:solidFill>
                <a:latin typeface="Verlag Book"/>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Verlag Book"/>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Verlag Book"/>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Verlag Book"/>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Verlag Book"/>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err="1">
                <a:solidFill>
                  <a:schemeClr val="tx1">
                    <a:lumMod val="50000"/>
                    <a:lumOff val="50000"/>
                  </a:schemeClr>
                </a:solidFill>
                <a:latin typeface="Arial"/>
                <a:cs typeface="Arial"/>
              </a:rPr>
              <a:t>Có</a:t>
            </a:r>
            <a:r>
              <a:rPr lang="en-US" sz="2400" dirty="0">
                <a:solidFill>
                  <a:schemeClr val="tx1">
                    <a:lumMod val="50000"/>
                    <a:lumOff val="50000"/>
                  </a:schemeClr>
                </a:solidFill>
                <a:latin typeface="Arial"/>
                <a:cs typeface="Arial"/>
              </a:rPr>
              <a:t> </a:t>
            </a:r>
            <a:r>
              <a:rPr lang="en-US" sz="2400" dirty="0" err="1">
                <a:solidFill>
                  <a:schemeClr val="tx1">
                    <a:lumMod val="50000"/>
                    <a:lumOff val="50000"/>
                  </a:schemeClr>
                </a:solidFill>
                <a:latin typeface="Arial"/>
                <a:cs typeface="Arial"/>
              </a:rPr>
              <a:t>nồng</a:t>
            </a:r>
            <a:r>
              <a:rPr lang="en-US" sz="2400" dirty="0">
                <a:solidFill>
                  <a:schemeClr val="tx1">
                    <a:lumMod val="50000"/>
                    <a:lumOff val="50000"/>
                  </a:schemeClr>
                </a:solidFill>
                <a:latin typeface="Arial"/>
                <a:cs typeface="Arial"/>
              </a:rPr>
              <a:t> </a:t>
            </a:r>
            <a:r>
              <a:rPr lang="en-US" sz="2400" dirty="0" err="1">
                <a:solidFill>
                  <a:schemeClr val="tx1">
                    <a:lumMod val="50000"/>
                    <a:lumOff val="50000"/>
                  </a:schemeClr>
                </a:solidFill>
                <a:latin typeface="Arial"/>
                <a:cs typeface="Arial"/>
              </a:rPr>
              <a:t>độ</a:t>
            </a:r>
            <a:r>
              <a:rPr lang="en-US" sz="2400" dirty="0">
                <a:solidFill>
                  <a:schemeClr val="tx1">
                    <a:lumMod val="50000"/>
                    <a:lumOff val="50000"/>
                  </a:schemeClr>
                </a:solidFill>
                <a:latin typeface="Arial"/>
                <a:cs typeface="Arial"/>
              </a:rPr>
              <a:t> </a:t>
            </a:r>
            <a:r>
              <a:rPr lang="en-US" sz="2400" dirty="0" err="1">
                <a:solidFill>
                  <a:schemeClr val="tx1">
                    <a:lumMod val="50000"/>
                    <a:lumOff val="50000"/>
                  </a:schemeClr>
                </a:solidFill>
                <a:latin typeface="Arial"/>
                <a:cs typeface="Arial"/>
              </a:rPr>
              <a:t>cao</a:t>
            </a:r>
            <a:r>
              <a:rPr lang="en-US" sz="2400" dirty="0">
                <a:solidFill>
                  <a:schemeClr val="tx1">
                    <a:lumMod val="50000"/>
                    <a:lumOff val="50000"/>
                  </a:schemeClr>
                </a:solidFill>
                <a:latin typeface="Arial"/>
                <a:cs typeface="Arial"/>
              </a:rPr>
              <a:t> </a:t>
            </a:r>
            <a:r>
              <a:rPr lang="en-US" sz="2400" dirty="0" err="1">
                <a:solidFill>
                  <a:schemeClr val="tx1">
                    <a:lumMod val="50000"/>
                    <a:lumOff val="50000"/>
                  </a:schemeClr>
                </a:solidFill>
                <a:latin typeface="Arial"/>
                <a:cs typeface="Arial"/>
              </a:rPr>
              <a:t>hơn</a:t>
            </a:r>
            <a:r>
              <a:rPr lang="en-US" sz="2400" dirty="0">
                <a:solidFill>
                  <a:schemeClr val="tx1">
                    <a:lumMod val="50000"/>
                    <a:lumOff val="50000"/>
                  </a:schemeClr>
                </a:solidFill>
                <a:latin typeface="Arial"/>
                <a:cs typeface="Arial"/>
              </a:rPr>
              <a:t> </a:t>
            </a:r>
            <a:r>
              <a:rPr lang="en-US" sz="2400" dirty="0" err="1">
                <a:solidFill>
                  <a:schemeClr val="tx1">
                    <a:lumMod val="50000"/>
                    <a:lumOff val="50000"/>
                  </a:schemeClr>
                </a:solidFill>
                <a:latin typeface="Arial"/>
                <a:cs typeface="Arial"/>
              </a:rPr>
              <a:t>của</a:t>
            </a:r>
            <a:r>
              <a:rPr lang="en-US" sz="2400" dirty="0">
                <a:solidFill>
                  <a:schemeClr val="tx1">
                    <a:lumMod val="50000"/>
                    <a:lumOff val="50000"/>
                  </a:schemeClr>
                </a:solidFill>
                <a:latin typeface="Arial"/>
                <a:cs typeface="Arial"/>
              </a:rPr>
              <a:t> </a:t>
            </a:r>
            <a:r>
              <a:rPr lang="en-US" sz="2400" dirty="0" err="1">
                <a:solidFill>
                  <a:schemeClr val="tx1">
                    <a:lumMod val="50000"/>
                    <a:lumOff val="50000"/>
                  </a:schemeClr>
                </a:solidFill>
                <a:latin typeface="Arial"/>
                <a:cs typeface="Arial"/>
              </a:rPr>
              <a:t>các</a:t>
            </a:r>
            <a:r>
              <a:rPr lang="en-US" sz="2400" dirty="0">
                <a:solidFill>
                  <a:schemeClr val="tx1">
                    <a:lumMod val="50000"/>
                    <a:lumOff val="50000"/>
                  </a:schemeClr>
                </a:solidFill>
                <a:latin typeface="Arial"/>
                <a:cs typeface="Arial"/>
              </a:rPr>
              <a:t> </a:t>
            </a:r>
            <a:r>
              <a:rPr lang="en-US" sz="2400" dirty="0" err="1">
                <a:solidFill>
                  <a:schemeClr val="tx1">
                    <a:lumMod val="50000"/>
                    <a:lumOff val="50000"/>
                  </a:schemeClr>
                </a:solidFill>
                <a:latin typeface="Arial"/>
                <a:cs typeface="Arial"/>
              </a:rPr>
              <a:t>thành</a:t>
            </a:r>
            <a:r>
              <a:rPr lang="en-US" sz="2400" dirty="0">
                <a:solidFill>
                  <a:schemeClr val="tx1">
                    <a:lumMod val="50000"/>
                    <a:lumOff val="50000"/>
                  </a:schemeClr>
                </a:solidFill>
                <a:latin typeface="Arial"/>
                <a:cs typeface="Arial"/>
              </a:rPr>
              <a:t> </a:t>
            </a:r>
            <a:r>
              <a:rPr lang="en-US" sz="2400" dirty="0" err="1">
                <a:solidFill>
                  <a:schemeClr val="tx1">
                    <a:lumMod val="50000"/>
                    <a:lumOff val="50000"/>
                  </a:schemeClr>
                </a:solidFill>
                <a:latin typeface="Arial"/>
                <a:cs typeface="Arial"/>
              </a:rPr>
              <a:t>phần</a:t>
            </a:r>
            <a:r>
              <a:rPr lang="en-US" sz="2400" dirty="0">
                <a:solidFill>
                  <a:schemeClr val="tx1">
                    <a:lumMod val="50000"/>
                    <a:lumOff val="50000"/>
                  </a:schemeClr>
                </a:solidFill>
                <a:latin typeface="Arial"/>
                <a:cs typeface="Arial"/>
              </a:rPr>
              <a:t> </a:t>
            </a:r>
            <a:r>
              <a:rPr lang="en-US" sz="2400" dirty="0" err="1">
                <a:solidFill>
                  <a:schemeClr val="tx1">
                    <a:lumMod val="50000"/>
                    <a:lumOff val="50000"/>
                  </a:schemeClr>
                </a:solidFill>
                <a:latin typeface="Arial"/>
                <a:cs typeface="Arial"/>
              </a:rPr>
              <a:t>chủ</a:t>
            </a:r>
            <a:r>
              <a:rPr lang="en-US" sz="2400" dirty="0">
                <a:solidFill>
                  <a:schemeClr val="tx1">
                    <a:lumMod val="50000"/>
                    <a:lumOff val="50000"/>
                  </a:schemeClr>
                </a:solidFill>
                <a:latin typeface="Arial"/>
                <a:cs typeface="Arial"/>
              </a:rPr>
              <a:t> </a:t>
            </a:r>
            <a:r>
              <a:rPr lang="en-US" sz="2400" dirty="0" err="1">
                <a:solidFill>
                  <a:schemeClr val="tx1">
                    <a:lumMod val="50000"/>
                    <a:lumOff val="50000"/>
                  </a:schemeClr>
                </a:solidFill>
                <a:latin typeface="Arial"/>
                <a:cs typeface="Arial"/>
              </a:rPr>
              <a:t>động</a:t>
            </a:r>
            <a:endParaRPr lang="en-US" sz="2400" dirty="0">
              <a:solidFill>
                <a:schemeClr val="tx1">
                  <a:lumMod val="50000"/>
                  <a:lumOff val="50000"/>
                </a:schemeClr>
              </a:solidFill>
              <a:latin typeface="Arial"/>
              <a:cs typeface="Arial"/>
            </a:endParaRPr>
          </a:p>
          <a:p>
            <a:r>
              <a:rPr lang="en-US" sz="2400" dirty="0" err="1">
                <a:solidFill>
                  <a:schemeClr val="tx1">
                    <a:lumMod val="50000"/>
                    <a:lumOff val="50000"/>
                  </a:schemeClr>
                </a:solidFill>
                <a:latin typeface="Arial"/>
                <a:cs typeface="Arial"/>
              </a:rPr>
              <a:t>Kết</a:t>
            </a:r>
            <a:r>
              <a:rPr lang="en-US" sz="2400" dirty="0">
                <a:solidFill>
                  <a:schemeClr val="tx1">
                    <a:lumMod val="50000"/>
                    <a:lumOff val="50000"/>
                  </a:schemeClr>
                </a:solidFill>
                <a:latin typeface="Arial"/>
                <a:cs typeface="Arial"/>
              </a:rPr>
              <a:t> </a:t>
            </a:r>
            <a:r>
              <a:rPr lang="en-US" sz="2400" dirty="0" err="1">
                <a:solidFill>
                  <a:schemeClr val="tx1">
                    <a:lumMod val="50000"/>
                    <a:lumOff val="50000"/>
                  </a:schemeClr>
                </a:solidFill>
                <a:latin typeface="Arial"/>
                <a:cs typeface="Arial"/>
              </a:rPr>
              <a:t>hợp</a:t>
            </a:r>
            <a:r>
              <a:rPr lang="en-US" sz="2400" dirty="0">
                <a:solidFill>
                  <a:schemeClr val="tx1">
                    <a:lumMod val="50000"/>
                    <a:lumOff val="50000"/>
                  </a:schemeClr>
                </a:solidFill>
                <a:latin typeface="Arial"/>
                <a:cs typeface="Arial"/>
              </a:rPr>
              <a:t> </a:t>
            </a:r>
            <a:r>
              <a:rPr lang="en-US" sz="2400" dirty="0" err="1">
                <a:solidFill>
                  <a:schemeClr val="tx1">
                    <a:lumMod val="50000"/>
                    <a:lumOff val="50000"/>
                  </a:schemeClr>
                </a:solidFill>
                <a:latin typeface="Arial"/>
                <a:cs typeface="Arial"/>
              </a:rPr>
              <a:t>để</a:t>
            </a:r>
            <a:r>
              <a:rPr lang="en-US" sz="2400" dirty="0">
                <a:solidFill>
                  <a:schemeClr val="tx1">
                    <a:lumMod val="50000"/>
                    <a:lumOff val="50000"/>
                  </a:schemeClr>
                </a:solidFill>
                <a:latin typeface="Arial"/>
                <a:cs typeface="Arial"/>
              </a:rPr>
              <a:t> </a:t>
            </a:r>
            <a:r>
              <a:rPr lang="en-US" sz="2400" dirty="0" err="1">
                <a:solidFill>
                  <a:schemeClr val="tx1">
                    <a:lumMod val="50000"/>
                    <a:lumOff val="50000"/>
                  </a:schemeClr>
                </a:solidFill>
                <a:latin typeface="Arial"/>
                <a:cs typeface="Arial"/>
              </a:rPr>
              <a:t>cung</a:t>
            </a:r>
            <a:r>
              <a:rPr lang="en-US" sz="2400" dirty="0">
                <a:solidFill>
                  <a:schemeClr val="tx1">
                    <a:lumMod val="50000"/>
                    <a:lumOff val="50000"/>
                  </a:schemeClr>
                </a:solidFill>
                <a:latin typeface="Arial"/>
                <a:cs typeface="Arial"/>
              </a:rPr>
              <a:t> </a:t>
            </a:r>
            <a:r>
              <a:rPr lang="en-US" sz="2400" dirty="0" err="1">
                <a:solidFill>
                  <a:schemeClr val="tx1">
                    <a:lumMod val="50000"/>
                    <a:lumOff val="50000"/>
                  </a:schemeClr>
                </a:solidFill>
                <a:latin typeface="Arial"/>
                <a:cs typeface="Arial"/>
              </a:rPr>
              <a:t>cấp</a:t>
            </a:r>
            <a:r>
              <a:rPr lang="en-US" sz="2400" dirty="0">
                <a:solidFill>
                  <a:schemeClr val="tx1">
                    <a:lumMod val="50000"/>
                    <a:lumOff val="50000"/>
                  </a:schemeClr>
                </a:solidFill>
                <a:latin typeface="Arial"/>
                <a:cs typeface="Arial"/>
              </a:rPr>
              <a:t> </a:t>
            </a:r>
            <a:r>
              <a:rPr lang="en-US" sz="2400" dirty="0" err="1">
                <a:solidFill>
                  <a:schemeClr val="tx1">
                    <a:lumMod val="50000"/>
                    <a:lumOff val="50000"/>
                  </a:schemeClr>
                </a:solidFill>
                <a:latin typeface="Arial"/>
                <a:cs typeface="Arial"/>
              </a:rPr>
              <a:t>số</a:t>
            </a:r>
            <a:r>
              <a:rPr lang="en-US" sz="2400" dirty="0">
                <a:solidFill>
                  <a:schemeClr val="tx1">
                    <a:lumMod val="50000"/>
                    <a:lumOff val="50000"/>
                  </a:schemeClr>
                </a:solidFill>
                <a:latin typeface="Arial"/>
                <a:cs typeface="Arial"/>
              </a:rPr>
              <a:t> </a:t>
            </a:r>
            <a:r>
              <a:rPr lang="en-US" sz="2400" dirty="0" err="1">
                <a:solidFill>
                  <a:schemeClr val="tx1">
                    <a:lumMod val="50000"/>
                    <a:lumOff val="50000"/>
                  </a:schemeClr>
                </a:solidFill>
                <a:latin typeface="Arial"/>
                <a:cs typeface="Arial"/>
              </a:rPr>
              <a:t>lượng</a:t>
            </a:r>
            <a:r>
              <a:rPr lang="en-US" sz="2400" dirty="0">
                <a:solidFill>
                  <a:schemeClr val="tx1">
                    <a:lumMod val="50000"/>
                    <a:lumOff val="50000"/>
                  </a:schemeClr>
                </a:solidFill>
                <a:latin typeface="Arial"/>
                <a:cs typeface="Arial"/>
              </a:rPr>
              <a:t> </a:t>
            </a:r>
            <a:r>
              <a:rPr lang="en-US" sz="2400" dirty="0" err="1">
                <a:solidFill>
                  <a:schemeClr val="tx1">
                    <a:lumMod val="50000"/>
                    <a:lumOff val="50000"/>
                  </a:schemeClr>
                </a:solidFill>
                <a:latin typeface="Arial"/>
                <a:cs typeface="Arial"/>
              </a:rPr>
              <a:t>và</a:t>
            </a:r>
            <a:r>
              <a:rPr lang="en-US" sz="2400" dirty="0">
                <a:solidFill>
                  <a:schemeClr val="tx1">
                    <a:lumMod val="50000"/>
                    <a:lumOff val="50000"/>
                  </a:schemeClr>
                </a:solidFill>
                <a:latin typeface="Arial"/>
                <a:cs typeface="Arial"/>
              </a:rPr>
              <a:t> </a:t>
            </a:r>
            <a:r>
              <a:rPr lang="en-US" sz="2400" dirty="0" err="1">
                <a:solidFill>
                  <a:schemeClr val="tx1">
                    <a:lumMod val="50000"/>
                    <a:lumOff val="50000"/>
                  </a:schemeClr>
                </a:solidFill>
                <a:latin typeface="Arial"/>
                <a:cs typeface="Arial"/>
              </a:rPr>
              <a:t>tiềm</a:t>
            </a:r>
            <a:r>
              <a:rPr lang="en-US" sz="2400" dirty="0">
                <a:solidFill>
                  <a:schemeClr val="tx1">
                    <a:lumMod val="50000"/>
                    <a:lumOff val="50000"/>
                  </a:schemeClr>
                </a:solidFill>
                <a:latin typeface="Arial"/>
                <a:cs typeface="Arial"/>
              </a:rPr>
              <a:t> </a:t>
            </a:r>
            <a:r>
              <a:rPr lang="en-US" sz="2400" dirty="0" err="1">
                <a:solidFill>
                  <a:schemeClr val="tx1">
                    <a:lumMod val="50000"/>
                    <a:lumOff val="50000"/>
                  </a:schemeClr>
                </a:solidFill>
                <a:latin typeface="Arial"/>
                <a:cs typeface="Arial"/>
              </a:rPr>
              <a:t>năng</a:t>
            </a:r>
            <a:r>
              <a:rPr lang="en-US" sz="2400" dirty="0">
                <a:solidFill>
                  <a:schemeClr val="tx1">
                    <a:lumMod val="50000"/>
                    <a:lumOff val="50000"/>
                  </a:schemeClr>
                </a:solidFill>
                <a:latin typeface="Arial"/>
                <a:cs typeface="Arial"/>
              </a:rPr>
              <a:t> </a:t>
            </a:r>
            <a:r>
              <a:rPr lang="en-US" sz="2400" dirty="0" err="1">
                <a:solidFill>
                  <a:schemeClr val="tx1">
                    <a:lumMod val="50000"/>
                    <a:lumOff val="50000"/>
                  </a:schemeClr>
                </a:solidFill>
                <a:latin typeface="Arial"/>
                <a:cs typeface="Arial"/>
              </a:rPr>
              <a:t>nhiều</a:t>
            </a:r>
            <a:r>
              <a:rPr lang="en-US" sz="2400" dirty="0">
                <a:solidFill>
                  <a:schemeClr val="tx1">
                    <a:lumMod val="50000"/>
                    <a:lumOff val="50000"/>
                  </a:schemeClr>
                </a:solidFill>
                <a:latin typeface="Arial"/>
                <a:cs typeface="Arial"/>
              </a:rPr>
              <a:t> </a:t>
            </a:r>
            <a:r>
              <a:rPr lang="en-US" sz="2400" dirty="0" err="1">
                <a:solidFill>
                  <a:schemeClr val="tx1">
                    <a:lumMod val="50000"/>
                    <a:lumOff val="50000"/>
                  </a:schemeClr>
                </a:solidFill>
                <a:latin typeface="Arial"/>
                <a:cs typeface="Arial"/>
              </a:rPr>
              <a:t>hơn</a:t>
            </a:r>
            <a:r>
              <a:rPr lang="en-US" sz="2400" dirty="0">
                <a:solidFill>
                  <a:schemeClr val="tx1">
                    <a:lumMod val="50000"/>
                    <a:lumOff val="50000"/>
                  </a:schemeClr>
                </a:solidFill>
                <a:latin typeface="Arial"/>
                <a:cs typeface="Arial"/>
              </a:rPr>
              <a:t> </a:t>
            </a:r>
            <a:r>
              <a:rPr lang="en-US" sz="2400" dirty="0" err="1">
                <a:solidFill>
                  <a:schemeClr val="tx1">
                    <a:lumMod val="50000"/>
                    <a:lumOff val="50000"/>
                  </a:schemeClr>
                </a:solidFill>
                <a:latin typeface="Arial"/>
                <a:cs typeface="Arial"/>
              </a:rPr>
              <a:t>các</a:t>
            </a:r>
            <a:r>
              <a:rPr lang="en-US" sz="2400" dirty="0">
                <a:solidFill>
                  <a:schemeClr val="tx1">
                    <a:lumMod val="50000"/>
                    <a:lumOff val="50000"/>
                  </a:schemeClr>
                </a:solidFill>
                <a:latin typeface="Arial"/>
                <a:cs typeface="Arial"/>
              </a:rPr>
              <a:t> </a:t>
            </a:r>
            <a:r>
              <a:rPr lang="en-US" sz="2400" dirty="0" err="1">
                <a:solidFill>
                  <a:schemeClr val="tx1">
                    <a:lumMod val="50000"/>
                    <a:lumOff val="50000"/>
                  </a:schemeClr>
                </a:solidFill>
                <a:latin typeface="Arial"/>
                <a:cs typeface="Arial"/>
              </a:rPr>
              <a:t>thành</a:t>
            </a:r>
            <a:r>
              <a:rPr lang="en-US" sz="2400" dirty="0">
                <a:solidFill>
                  <a:schemeClr val="tx1">
                    <a:lumMod val="50000"/>
                    <a:lumOff val="50000"/>
                  </a:schemeClr>
                </a:solidFill>
                <a:latin typeface="Arial"/>
                <a:cs typeface="Arial"/>
              </a:rPr>
              <a:t> </a:t>
            </a:r>
            <a:r>
              <a:rPr lang="en-US" sz="2400" dirty="0" err="1">
                <a:solidFill>
                  <a:schemeClr val="tx1">
                    <a:lumMod val="50000"/>
                    <a:lumOff val="50000"/>
                  </a:schemeClr>
                </a:solidFill>
                <a:latin typeface="Arial"/>
                <a:cs typeface="Arial"/>
              </a:rPr>
              <a:t>phần</a:t>
            </a:r>
            <a:r>
              <a:rPr lang="en-US" sz="2400" dirty="0">
                <a:solidFill>
                  <a:schemeClr val="tx1">
                    <a:lumMod val="50000"/>
                    <a:lumOff val="50000"/>
                  </a:schemeClr>
                </a:solidFill>
                <a:latin typeface="Arial"/>
                <a:cs typeface="Arial"/>
              </a:rPr>
              <a:t> </a:t>
            </a:r>
            <a:r>
              <a:rPr lang="en-US" sz="2400" dirty="0" err="1">
                <a:solidFill>
                  <a:schemeClr val="tx1">
                    <a:lumMod val="50000"/>
                    <a:lumOff val="50000"/>
                  </a:schemeClr>
                </a:solidFill>
                <a:latin typeface="Arial"/>
                <a:cs typeface="Arial"/>
              </a:rPr>
              <a:t>quan</a:t>
            </a:r>
            <a:r>
              <a:rPr lang="en-US" sz="2400" dirty="0">
                <a:solidFill>
                  <a:schemeClr val="tx1">
                    <a:lumMod val="50000"/>
                    <a:lumOff val="50000"/>
                  </a:schemeClr>
                </a:solidFill>
                <a:latin typeface="Arial"/>
                <a:cs typeface="Arial"/>
              </a:rPr>
              <a:t> </a:t>
            </a:r>
            <a:r>
              <a:rPr lang="en-US" sz="2400" dirty="0" err="1">
                <a:solidFill>
                  <a:schemeClr val="tx1">
                    <a:lumMod val="50000"/>
                    <a:lumOff val="50000"/>
                  </a:schemeClr>
                </a:solidFill>
                <a:latin typeface="Arial"/>
                <a:cs typeface="Arial"/>
              </a:rPr>
              <a:t>trọng</a:t>
            </a:r>
            <a:r>
              <a:rPr lang="en-US" sz="2400" dirty="0">
                <a:solidFill>
                  <a:schemeClr val="tx1">
                    <a:lumMod val="50000"/>
                    <a:lumOff val="50000"/>
                  </a:schemeClr>
                </a:solidFill>
                <a:latin typeface="Arial"/>
                <a:cs typeface="Arial"/>
              </a:rPr>
              <a:t> </a:t>
            </a:r>
            <a:r>
              <a:rPr lang="en-US" sz="2400" dirty="0" err="1">
                <a:solidFill>
                  <a:schemeClr val="tx1">
                    <a:lumMod val="50000"/>
                    <a:lumOff val="50000"/>
                  </a:schemeClr>
                </a:solidFill>
                <a:latin typeface="Arial"/>
                <a:cs typeface="Arial"/>
              </a:rPr>
              <a:t>mà</a:t>
            </a:r>
            <a:r>
              <a:rPr lang="en-US" sz="2400" dirty="0">
                <a:solidFill>
                  <a:schemeClr val="tx1">
                    <a:lumMod val="50000"/>
                    <a:lumOff val="50000"/>
                  </a:schemeClr>
                </a:solidFill>
                <a:latin typeface="Arial"/>
                <a:cs typeface="Arial"/>
              </a:rPr>
              <a:t> </a:t>
            </a:r>
            <a:r>
              <a:rPr lang="en-US" sz="2400" dirty="0" err="1">
                <a:solidFill>
                  <a:schemeClr val="tx1">
                    <a:lumMod val="50000"/>
                    <a:lumOff val="50000"/>
                  </a:schemeClr>
                </a:solidFill>
                <a:latin typeface="Arial"/>
                <a:cs typeface="Arial"/>
              </a:rPr>
              <a:t>chúng</a:t>
            </a:r>
            <a:r>
              <a:rPr lang="en-US" sz="2400" dirty="0">
                <a:solidFill>
                  <a:schemeClr val="tx1">
                    <a:lumMod val="50000"/>
                    <a:lumOff val="50000"/>
                  </a:schemeClr>
                </a:solidFill>
                <a:latin typeface="Arial"/>
                <a:cs typeface="Arial"/>
              </a:rPr>
              <a:t> </a:t>
            </a:r>
            <a:r>
              <a:rPr lang="en-US" sz="2400" dirty="0" err="1">
                <a:solidFill>
                  <a:schemeClr val="tx1">
                    <a:lumMod val="50000"/>
                    <a:lumOff val="50000"/>
                  </a:schemeClr>
                </a:solidFill>
                <a:latin typeface="Arial"/>
                <a:cs typeface="Arial"/>
              </a:rPr>
              <a:t>không</a:t>
            </a:r>
            <a:r>
              <a:rPr lang="en-US" sz="2400" dirty="0">
                <a:solidFill>
                  <a:schemeClr val="tx1">
                    <a:lumMod val="50000"/>
                    <a:lumOff val="50000"/>
                  </a:schemeClr>
                </a:solidFill>
                <a:latin typeface="Arial"/>
                <a:cs typeface="Arial"/>
              </a:rPr>
              <a:t> </a:t>
            </a:r>
            <a:r>
              <a:rPr lang="en-US" sz="2400" dirty="0" err="1">
                <a:solidFill>
                  <a:schemeClr val="tx1">
                    <a:lumMod val="50000"/>
                    <a:lumOff val="50000"/>
                  </a:schemeClr>
                </a:solidFill>
                <a:latin typeface="Arial"/>
                <a:cs typeface="Arial"/>
              </a:rPr>
              <a:t>thể</a:t>
            </a:r>
            <a:r>
              <a:rPr lang="en-US" sz="2400" dirty="0">
                <a:solidFill>
                  <a:schemeClr val="tx1">
                    <a:lumMod val="50000"/>
                    <a:lumOff val="50000"/>
                  </a:schemeClr>
                </a:solidFill>
                <a:latin typeface="Arial"/>
                <a:cs typeface="Arial"/>
              </a:rPr>
              <a:t> </a:t>
            </a:r>
            <a:r>
              <a:rPr lang="en-US" sz="2400" dirty="0" err="1">
                <a:solidFill>
                  <a:schemeClr val="tx1">
                    <a:lumMod val="50000"/>
                    <a:lumOff val="50000"/>
                  </a:schemeClr>
                </a:solidFill>
                <a:latin typeface="Arial"/>
                <a:cs typeface="Arial"/>
              </a:rPr>
              <a:t>có</a:t>
            </a:r>
            <a:r>
              <a:rPr lang="en-US" sz="2400" dirty="0">
                <a:solidFill>
                  <a:schemeClr val="tx1">
                    <a:lumMod val="50000"/>
                    <a:lumOff val="50000"/>
                  </a:schemeClr>
                </a:solidFill>
                <a:latin typeface="Arial"/>
                <a:cs typeface="Arial"/>
              </a:rPr>
              <a:t> </a:t>
            </a:r>
            <a:r>
              <a:rPr lang="en-US" sz="2400" dirty="0" err="1">
                <a:solidFill>
                  <a:schemeClr val="tx1">
                    <a:lumMod val="50000"/>
                    <a:lumOff val="50000"/>
                  </a:schemeClr>
                </a:solidFill>
                <a:latin typeface="Arial"/>
                <a:cs typeface="Arial"/>
              </a:rPr>
              <a:t>được</a:t>
            </a:r>
            <a:r>
              <a:rPr lang="en-US" sz="2400" dirty="0">
                <a:solidFill>
                  <a:schemeClr val="tx1">
                    <a:lumMod val="50000"/>
                    <a:lumOff val="50000"/>
                  </a:schemeClr>
                </a:solidFill>
                <a:latin typeface="Arial"/>
                <a:cs typeface="Arial"/>
              </a:rPr>
              <a:t> </a:t>
            </a:r>
            <a:r>
              <a:rPr lang="en-US" sz="2400" dirty="0" err="1">
                <a:solidFill>
                  <a:schemeClr val="tx1">
                    <a:lumMod val="50000"/>
                    <a:lumOff val="50000"/>
                  </a:schemeClr>
                </a:solidFill>
                <a:latin typeface="Arial"/>
                <a:cs typeface="Arial"/>
              </a:rPr>
              <a:t>trong</a:t>
            </a:r>
            <a:r>
              <a:rPr lang="en-US" sz="2400" dirty="0">
                <a:solidFill>
                  <a:schemeClr val="tx1">
                    <a:lumMod val="50000"/>
                    <a:lumOff val="50000"/>
                  </a:schemeClr>
                </a:solidFill>
                <a:latin typeface="Arial"/>
                <a:cs typeface="Arial"/>
              </a:rPr>
              <a:t> </a:t>
            </a:r>
            <a:r>
              <a:rPr lang="en-US" sz="2400" dirty="0" err="1">
                <a:solidFill>
                  <a:schemeClr val="tx1">
                    <a:lumMod val="50000"/>
                    <a:lumOff val="50000"/>
                  </a:schemeClr>
                </a:solidFill>
                <a:latin typeface="Arial"/>
                <a:cs typeface="Arial"/>
              </a:rPr>
              <a:t>một</a:t>
            </a:r>
            <a:r>
              <a:rPr lang="en-US" sz="2400" dirty="0">
                <a:solidFill>
                  <a:schemeClr val="tx1">
                    <a:lumMod val="50000"/>
                    <a:lumOff val="50000"/>
                  </a:schemeClr>
                </a:solidFill>
                <a:latin typeface="Arial"/>
                <a:cs typeface="Arial"/>
              </a:rPr>
              <a:t> </a:t>
            </a:r>
            <a:r>
              <a:rPr lang="en-US" sz="2400" dirty="0" err="1">
                <a:solidFill>
                  <a:schemeClr val="tx1">
                    <a:lumMod val="50000"/>
                    <a:lumOff val="50000"/>
                  </a:schemeClr>
                </a:solidFill>
                <a:latin typeface="Arial"/>
                <a:cs typeface="Arial"/>
              </a:rPr>
              <a:t>sản</a:t>
            </a:r>
            <a:r>
              <a:rPr lang="en-US" sz="2400" dirty="0">
                <a:solidFill>
                  <a:schemeClr val="tx1">
                    <a:lumMod val="50000"/>
                    <a:lumOff val="50000"/>
                  </a:schemeClr>
                </a:solidFill>
                <a:latin typeface="Arial"/>
                <a:cs typeface="Arial"/>
              </a:rPr>
              <a:t> </a:t>
            </a:r>
            <a:r>
              <a:rPr lang="en-US" sz="2400" dirty="0" err="1">
                <a:solidFill>
                  <a:schemeClr val="tx1">
                    <a:lumMod val="50000"/>
                    <a:lumOff val="50000"/>
                  </a:schemeClr>
                </a:solidFill>
                <a:latin typeface="Arial"/>
                <a:cs typeface="Arial"/>
              </a:rPr>
              <a:t>phẩm</a:t>
            </a:r>
            <a:r>
              <a:rPr lang="en-US" sz="2400" dirty="0">
                <a:solidFill>
                  <a:schemeClr val="tx1">
                    <a:lumMod val="50000"/>
                    <a:lumOff val="50000"/>
                  </a:schemeClr>
                </a:solidFill>
                <a:latin typeface="Arial"/>
                <a:cs typeface="Arial"/>
              </a:rPr>
              <a:t> </a:t>
            </a:r>
            <a:r>
              <a:rPr lang="en-US" sz="2400" dirty="0" err="1">
                <a:solidFill>
                  <a:schemeClr val="tx1">
                    <a:lumMod val="50000"/>
                    <a:lumOff val="50000"/>
                  </a:schemeClr>
                </a:solidFill>
                <a:latin typeface="Arial"/>
                <a:cs typeface="Arial"/>
              </a:rPr>
              <a:t>riêng</a:t>
            </a:r>
            <a:r>
              <a:rPr lang="en-US" sz="2400" dirty="0">
                <a:solidFill>
                  <a:schemeClr val="tx1">
                    <a:lumMod val="50000"/>
                    <a:lumOff val="50000"/>
                  </a:schemeClr>
                </a:solidFill>
                <a:latin typeface="Arial"/>
                <a:cs typeface="Arial"/>
              </a:rPr>
              <a:t> </a:t>
            </a:r>
            <a:r>
              <a:rPr lang="en-US" sz="2400" dirty="0" err="1">
                <a:solidFill>
                  <a:schemeClr val="tx1">
                    <a:lumMod val="50000"/>
                    <a:lumOff val="50000"/>
                  </a:schemeClr>
                </a:solidFill>
                <a:latin typeface="Arial"/>
                <a:cs typeface="Arial"/>
              </a:rPr>
              <a:t>lẻ</a:t>
            </a:r>
            <a:r>
              <a:rPr lang="en-US" sz="2400" dirty="0">
                <a:solidFill>
                  <a:schemeClr val="tx1">
                    <a:lumMod val="50000"/>
                    <a:lumOff val="50000"/>
                  </a:schemeClr>
                </a:solidFill>
                <a:latin typeface="Arial"/>
                <a:cs typeface="Arial"/>
              </a:rPr>
              <a:t>.</a:t>
            </a:r>
          </a:p>
          <a:p>
            <a:pPr marL="0" indent="0">
              <a:buNone/>
            </a:pPr>
            <a:endParaRPr lang="en-US" dirty="0">
              <a:solidFill>
                <a:schemeClr val="tx1">
                  <a:lumMod val="50000"/>
                  <a:lumOff val="50000"/>
                </a:schemeClr>
              </a:solidFill>
              <a:latin typeface="Arial"/>
            </a:endParaRPr>
          </a:p>
        </p:txBody>
      </p:sp>
      <p:sp>
        <p:nvSpPr>
          <p:cNvPr id="13" name="パイ 17"/>
          <p:cNvSpPr/>
          <p:nvPr/>
        </p:nvSpPr>
        <p:spPr>
          <a:xfrm rot="18146429">
            <a:off x="6085495" y="1331130"/>
            <a:ext cx="1837110" cy="1706540"/>
          </a:xfrm>
          <a:prstGeom prst="pie">
            <a:avLst>
              <a:gd name="adj1" fmla="val 2703688"/>
              <a:gd name="adj2" fmla="val 13649641"/>
            </a:avLst>
          </a:prstGeom>
          <a:noFill/>
          <a:ln w="38100">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146304" tIns="73152" rIns="146304" bIns="73152" rtlCol="0" anchor="ctr"/>
          <a:lstStyle/>
          <a:p>
            <a:pPr algn="ctr"/>
            <a:endParaRPr kumimoji="1" lang="ja-JP" altLang="en-US" dirty="0">
              <a:solidFill>
                <a:schemeClr val="tx1"/>
              </a:solidFill>
            </a:endParaRPr>
          </a:p>
        </p:txBody>
      </p:sp>
      <p:sp>
        <p:nvSpPr>
          <p:cNvPr id="4" name="Slide Number Placeholder 3"/>
          <p:cNvSpPr>
            <a:spLocks noGrp="1"/>
          </p:cNvSpPr>
          <p:nvPr>
            <p:ph type="sldNum" sz="quarter" idx="4"/>
          </p:nvPr>
        </p:nvSpPr>
        <p:spPr>
          <a:xfrm>
            <a:off x="101600" y="4767263"/>
            <a:ext cx="2133600" cy="274637"/>
          </a:xfrm>
        </p:spPr>
        <p:txBody>
          <a:bodyPr/>
          <a:lstStyle/>
          <a:p>
            <a:pPr algn="l"/>
            <a:fld id="{8515AC7A-E2D5-4741-BEBB-0FB10E384F9C}" type="slidenum">
              <a:rPr lang="en-US" smtClean="0"/>
              <a:pPr algn="l"/>
              <a:t>6</a:t>
            </a:fld>
            <a:endParaRPr lang="en-US" dirty="0"/>
          </a:p>
        </p:txBody>
      </p:sp>
      <p:sp>
        <p:nvSpPr>
          <p:cNvPr id="11" name="Title 1"/>
          <p:cNvSpPr txBox="1">
            <a:spLocks/>
          </p:cNvSpPr>
          <p:nvPr/>
        </p:nvSpPr>
        <p:spPr>
          <a:xfrm>
            <a:off x="342900" y="215900"/>
            <a:ext cx="8229600" cy="857250"/>
          </a:xfrm>
          <a:prstGeom prst="rect">
            <a:avLst/>
          </a:prstGeom>
        </p:spPr>
        <p:txBody>
          <a:bodyPr/>
          <a:lstStyle>
            <a:lvl1pPr algn="l" defTabSz="457200" rtl="0" eaLnBrk="1" latinLnBrk="0" hangingPunct="1">
              <a:spcBef>
                <a:spcPct val="0"/>
              </a:spcBef>
              <a:buNone/>
              <a:defRPr sz="2800" kern="1200" baseline="0">
                <a:solidFill>
                  <a:srgbClr val="646569"/>
                </a:solidFill>
                <a:latin typeface="Arial"/>
                <a:ea typeface="+mj-ea"/>
                <a:cs typeface="Arial"/>
              </a:defRPr>
            </a:lvl1pPr>
          </a:lstStyle>
          <a:p>
            <a:r>
              <a:rPr lang="en-US" dirty="0">
                <a:solidFill>
                  <a:srgbClr val="00A8CC"/>
                </a:solidFill>
              </a:rPr>
              <a:t>SUPER SERUMS</a:t>
            </a:r>
            <a:endParaRPr lang="en-US" sz="1200" dirty="0">
              <a:solidFill>
                <a:srgbClr val="FF00FF"/>
              </a:solidFill>
            </a:endParaRPr>
          </a:p>
        </p:txBody>
      </p:sp>
    </p:spTree>
    <p:extLst>
      <p:ext uri="{BB962C8B-B14F-4D97-AF65-F5344CB8AC3E}">
        <p14:creationId xmlns:p14="http://schemas.microsoft.com/office/powerpoint/2010/main" val="10993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pic>
        <p:nvPicPr>
          <p:cNvPr id="10" name="Picture 9"/>
          <p:cNvPicPr>
            <a:picLocks noChangeAspect="1"/>
          </p:cNvPicPr>
          <p:nvPr/>
        </p:nvPicPr>
        <p:blipFill>
          <a:blip r:embed="rId3" cstate="print"/>
          <a:stretch>
            <a:fillRect/>
          </a:stretch>
        </p:blipFill>
        <p:spPr>
          <a:xfrm>
            <a:off x="8586692" y="4786884"/>
            <a:ext cx="274320" cy="274320"/>
          </a:xfrm>
          <a:prstGeom prst="rect">
            <a:avLst/>
          </a:prstGeom>
        </p:spPr>
      </p:pic>
      <p:sp>
        <p:nvSpPr>
          <p:cNvPr id="2" name="Title 1"/>
          <p:cNvSpPr>
            <a:spLocks noGrp="1"/>
          </p:cNvSpPr>
          <p:nvPr>
            <p:ph type="title"/>
          </p:nvPr>
        </p:nvSpPr>
        <p:spPr>
          <a:xfrm>
            <a:off x="357092" y="231076"/>
            <a:ext cx="8229600" cy="857250"/>
          </a:xfrm>
        </p:spPr>
        <p:txBody>
          <a:bodyPr/>
          <a:lstStyle/>
          <a:p>
            <a:r>
              <a:rPr lang="en-US" dirty="0">
                <a:solidFill>
                  <a:srgbClr val="00A8CC"/>
                </a:solidFill>
              </a:rPr>
              <a:t>CUỘC CÁCH MẠNG</a:t>
            </a:r>
            <a:br>
              <a:rPr lang="en-US" dirty="0">
                <a:solidFill>
                  <a:srgbClr val="00A8CC"/>
                </a:solidFill>
              </a:rPr>
            </a:br>
            <a:r>
              <a:rPr lang="en-US" dirty="0">
                <a:solidFill>
                  <a:srgbClr val="00A8CC"/>
                </a:solidFill>
              </a:rPr>
              <a:t>CÔNG NGHỆ MICROLAYERING</a:t>
            </a:r>
            <a:endParaRPr lang="en-US" dirty="0">
              <a:solidFill>
                <a:srgbClr val="FF00FF"/>
              </a:solidFill>
            </a:endParaRPr>
          </a:p>
        </p:txBody>
      </p:sp>
      <p:sp>
        <p:nvSpPr>
          <p:cNvPr id="3" name="Slide Number Placeholder 2"/>
          <p:cNvSpPr>
            <a:spLocks noGrp="1"/>
          </p:cNvSpPr>
          <p:nvPr>
            <p:ph type="sldNum" sz="quarter" idx="4"/>
          </p:nvPr>
        </p:nvSpPr>
        <p:spPr>
          <a:xfrm>
            <a:off x="118533" y="4786567"/>
            <a:ext cx="2133600" cy="274637"/>
          </a:xfrm>
        </p:spPr>
        <p:txBody>
          <a:bodyPr/>
          <a:lstStyle/>
          <a:p>
            <a:pPr algn="l"/>
            <a:fld id="{8515AC7A-E2D5-4741-BEBB-0FB10E384F9C}" type="slidenum">
              <a:rPr lang="en-US" smtClean="0"/>
              <a:pPr algn="l"/>
              <a:t>7</a:t>
            </a:fld>
            <a:endParaRPr lang="en-US" dirty="0"/>
          </a:p>
        </p:txBody>
      </p:sp>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86302" y="559063"/>
            <a:ext cx="2774710" cy="3487417"/>
          </a:xfrm>
          <a:prstGeom prst="rect">
            <a:avLst/>
          </a:prstGeom>
          <a:effectLst>
            <a:glow rad="1905000">
              <a:srgbClr val="00FFFF">
                <a:alpha val="29000"/>
              </a:srgbClr>
            </a:glow>
          </a:effectLst>
        </p:spPr>
      </p:pic>
      <p:sp>
        <p:nvSpPr>
          <p:cNvPr id="11" name="Content Placeholder 2"/>
          <p:cNvSpPr txBox="1">
            <a:spLocks/>
          </p:cNvSpPr>
          <p:nvPr/>
        </p:nvSpPr>
        <p:spPr>
          <a:xfrm>
            <a:off x="357092" y="1694455"/>
            <a:ext cx="5708537" cy="2352025"/>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buFont typeface="Arial"/>
              <a:buNone/>
            </a:pPr>
            <a:r>
              <a:rPr lang="en-US" sz="2400" dirty="0" err="1">
                <a:solidFill>
                  <a:srgbClr val="7F7F7F"/>
                </a:solidFill>
                <a:latin typeface="Arial"/>
                <a:ea typeface="Verlag Light" charset="0"/>
                <a:cs typeface="Arial"/>
              </a:rPr>
              <a:t>Thiết</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bị</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ageLOC</a:t>
            </a:r>
            <a:r>
              <a:rPr lang="en-US" sz="2400" dirty="0">
                <a:solidFill>
                  <a:srgbClr val="7F7F7F"/>
                </a:solidFill>
                <a:latin typeface="Arial"/>
                <a:ea typeface="Verlag Light" charset="0"/>
                <a:cs typeface="Arial"/>
              </a:rPr>
              <a:t> me </a:t>
            </a:r>
            <a:r>
              <a:rPr lang="en-US" sz="2400" dirty="0" err="1">
                <a:solidFill>
                  <a:srgbClr val="7F7F7F"/>
                </a:solidFill>
                <a:latin typeface="Arial"/>
                <a:ea typeface="Verlag Light" charset="0"/>
                <a:cs typeface="Arial"/>
              </a:rPr>
              <a:t>đan</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xen</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những</a:t>
            </a:r>
            <a:r>
              <a:rPr lang="en-US" sz="2400" dirty="0">
                <a:solidFill>
                  <a:srgbClr val="7F7F7F"/>
                </a:solidFill>
                <a:latin typeface="Arial"/>
                <a:ea typeface="Verlag Light" charset="0"/>
                <a:cs typeface="Arial"/>
              </a:rPr>
              <a:t> serums </a:t>
            </a:r>
            <a:r>
              <a:rPr lang="en-US" sz="2400" dirty="0" err="1">
                <a:solidFill>
                  <a:srgbClr val="7F7F7F"/>
                </a:solidFill>
                <a:latin typeface="Arial"/>
                <a:ea typeface="Verlag Light" charset="0"/>
                <a:cs typeface="Arial"/>
              </a:rPr>
              <a:t>được</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tùy</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chỉnh</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thành</a:t>
            </a:r>
            <a:r>
              <a:rPr lang="en-US" sz="2400" dirty="0">
                <a:solidFill>
                  <a:srgbClr val="7F7F7F"/>
                </a:solidFill>
                <a:latin typeface="Arial"/>
                <a:ea typeface="Verlag Light" charset="0"/>
                <a:cs typeface="Arial"/>
              </a:rPr>
              <a:t> 40 </a:t>
            </a:r>
            <a:r>
              <a:rPr lang="en-US" sz="2400" dirty="0" err="1">
                <a:solidFill>
                  <a:srgbClr val="7F7F7F"/>
                </a:solidFill>
                <a:latin typeface="Arial"/>
                <a:ea typeface="Verlag Light" charset="0"/>
                <a:cs typeface="Arial"/>
              </a:rPr>
              <a:t>lớp</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để</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phân</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phối</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đều</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những</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thành</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phần</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quan</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trọng</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tối</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ưu</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hóa</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sự</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kết</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hợp</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các</a:t>
            </a:r>
            <a:r>
              <a:rPr lang="en-US" sz="2400" dirty="0">
                <a:solidFill>
                  <a:srgbClr val="7F7F7F"/>
                </a:solidFill>
                <a:latin typeface="Arial"/>
                <a:ea typeface="Verlag Light" charset="0"/>
                <a:cs typeface="Arial"/>
              </a:rPr>
              <a:t> serum </a:t>
            </a:r>
            <a:r>
              <a:rPr lang="en-US" sz="2400" dirty="0" err="1">
                <a:solidFill>
                  <a:srgbClr val="7F7F7F"/>
                </a:solidFill>
                <a:latin typeface="Arial"/>
                <a:ea typeface="Verlag Light" charset="0"/>
                <a:cs typeface="Arial"/>
              </a:rPr>
              <a:t>và</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kết</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quả</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là</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sự</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thẩm</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thấu</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vào</a:t>
            </a:r>
            <a:r>
              <a:rPr lang="en-US" sz="2400" dirty="0">
                <a:solidFill>
                  <a:srgbClr val="7F7F7F"/>
                </a:solidFill>
                <a:latin typeface="Arial"/>
                <a:ea typeface="Verlag Light" charset="0"/>
                <a:cs typeface="Arial"/>
              </a:rPr>
              <a:t> da </a:t>
            </a:r>
            <a:r>
              <a:rPr lang="en-US" sz="2400" dirty="0" err="1">
                <a:solidFill>
                  <a:srgbClr val="7F7F7F"/>
                </a:solidFill>
                <a:latin typeface="Arial"/>
                <a:ea typeface="Verlag Light" charset="0"/>
                <a:cs typeface="Arial"/>
              </a:rPr>
              <a:t>được</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tăng</a:t>
            </a:r>
            <a:r>
              <a:rPr lang="en-US" sz="2400" dirty="0">
                <a:solidFill>
                  <a:srgbClr val="7F7F7F"/>
                </a:solidFill>
                <a:latin typeface="Arial"/>
                <a:ea typeface="Verlag Light" charset="0"/>
                <a:cs typeface="Arial"/>
              </a:rPr>
              <a:t> </a:t>
            </a:r>
            <a:r>
              <a:rPr lang="en-US" sz="2400" dirty="0" err="1">
                <a:solidFill>
                  <a:srgbClr val="7F7F7F"/>
                </a:solidFill>
                <a:latin typeface="Arial"/>
                <a:ea typeface="Verlag Light" charset="0"/>
                <a:cs typeface="Arial"/>
              </a:rPr>
              <a:t>cường</a:t>
            </a:r>
            <a:r>
              <a:rPr lang="en-US" sz="2400" dirty="0">
                <a:solidFill>
                  <a:srgbClr val="7F7F7F"/>
                </a:solidFill>
                <a:latin typeface="Arial"/>
                <a:ea typeface="Verlag Light" charset="0"/>
                <a:cs typeface="Arial"/>
              </a:rPr>
              <a:t>.</a:t>
            </a:r>
          </a:p>
          <a:p>
            <a:pPr marL="0" indent="0">
              <a:buFont typeface="Arial"/>
              <a:buNone/>
            </a:pPr>
            <a:endParaRPr lang="en-US" sz="2400" dirty="0">
              <a:solidFill>
                <a:srgbClr val="404040"/>
              </a:solidFill>
              <a:latin typeface="Arial"/>
              <a:ea typeface="Verlag Light" charset="0"/>
              <a:cs typeface="Arial"/>
            </a:endParaRPr>
          </a:p>
          <a:p>
            <a:pPr marL="0" indent="0">
              <a:buFont typeface="Arial"/>
              <a:buNone/>
            </a:pPr>
            <a:r>
              <a:rPr lang="en-US" sz="2400" dirty="0">
                <a:solidFill>
                  <a:srgbClr val="404040"/>
                </a:solidFill>
                <a:latin typeface="Arial"/>
                <a:ea typeface="Verlag Light" charset="0"/>
                <a:cs typeface="Arial"/>
              </a:rPr>
              <a:t> </a:t>
            </a:r>
          </a:p>
        </p:txBody>
      </p:sp>
    </p:spTree>
    <p:extLst>
      <p:ext uri="{BB962C8B-B14F-4D97-AF65-F5344CB8AC3E}">
        <p14:creationId xmlns:p14="http://schemas.microsoft.com/office/powerpoint/2010/main" val="212723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正方形/長方形 8"/>
          <p:cNvSpPr/>
          <p:nvPr/>
        </p:nvSpPr>
        <p:spPr>
          <a:xfrm>
            <a:off x="376765" y="3098800"/>
            <a:ext cx="5710655" cy="1568451"/>
          </a:xfrm>
          <a:prstGeom prst="rect">
            <a:avLst/>
          </a:prstGeom>
          <a:solidFill>
            <a:schemeClr val="bg1"/>
          </a:solidFill>
          <a:ln w="38100" cmpd="sng">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35" name="正方形/長方形 8"/>
          <p:cNvSpPr/>
          <p:nvPr/>
        </p:nvSpPr>
        <p:spPr>
          <a:xfrm>
            <a:off x="359831" y="989272"/>
            <a:ext cx="5710655" cy="1762390"/>
          </a:xfrm>
          <a:prstGeom prst="rect">
            <a:avLst/>
          </a:prstGeom>
          <a:solidFill>
            <a:schemeClr val="bg1"/>
          </a:solidFill>
          <a:ln w="38100" cmpd="sng">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 name="Rectangle 5"/>
          <p:cNvSpPr/>
          <p:nvPr/>
        </p:nvSpPr>
        <p:spPr>
          <a:xfrm>
            <a:off x="0" y="4704588"/>
            <a:ext cx="9144000" cy="438912"/>
          </a:xfrm>
          <a:prstGeom prst="rect">
            <a:avLst/>
          </a:prstGeom>
          <a:gradFill flip="none" rotWithShape="1">
            <a:gsLst>
              <a:gs pos="100000">
                <a:srgbClr val="000830"/>
              </a:gs>
              <a:gs pos="0">
                <a:srgbClr val="00C3C6"/>
              </a:gs>
              <a:gs pos="46000">
                <a:srgbClr val="007EB1"/>
              </a:gs>
            </a:gsLst>
            <a:lin ang="0" scaled="1"/>
            <a:tileRect/>
          </a:gradFill>
          <a:ln w="25400" cap="flat">
            <a:no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Calibri"/>
              <a:ea typeface="Calibri"/>
              <a:cs typeface="Calibri"/>
              <a:sym typeface="Calibri"/>
            </a:endParaRPr>
          </a:p>
        </p:txBody>
      </p:sp>
      <p:sp>
        <p:nvSpPr>
          <p:cNvPr id="7" name="Content Placeholder 2"/>
          <p:cNvSpPr>
            <a:spLocks noGrp="1"/>
          </p:cNvSpPr>
          <p:nvPr>
            <p:ph idx="1"/>
          </p:nvPr>
        </p:nvSpPr>
        <p:spPr>
          <a:xfrm>
            <a:off x="373592" y="4366412"/>
            <a:ext cx="5764626" cy="491287"/>
          </a:xfrm>
        </p:spPr>
        <p:txBody>
          <a:bodyPr>
            <a:noAutofit/>
          </a:bodyPr>
          <a:lstStyle/>
          <a:p>
            <a:pPr marL="0" indent="0">
              <a:buNone/>
            </a:pPr>
            <a:r>
              <a:rPr lang="vi-VN" altLang="ja-JP" sz="1200" dirty="0">
                <a:solidFill>
                  <a:srgbClr val="7F7F7F"/>
                </a:solidFill>
              </a:rPr>
              <a:t>Biểu đồ này cho thấy huyết thanh phân bố không đều, vì </a:t>
            </a:r>
            <a:r>
              <a:rPr lang="en-US" altLang="ja-JP" sz="1200" dirty="0" err="1">
                <a:solidFill>
                  <a:srgbClr val="7F7F7F"/>
                </a:solidFill>
              </a:rPr>
              <a:t>chúng</a:t>
            </a:r>
            <a:r>
              <a:rPr lang="vi-VN" altLang="ja-JP" sz="1200" dirty="0">
                <a:solidFill>
                  <a:srgbClr val="7F7F7F"/>
                </a:solidFill>
              </a:rPr>
              <a:t> đã được pha trộn bằng tay</a:t>
            </a:r>
          </a:p>
          <a:p>
            <a:pPr marL="0" indent="0">
              <a:buNone/>
            </a:pPr>
            <a:r>
              <a:rPr lang="en-US" altLang="ja-JP" sz="1200" dirty="0">
                <a:solidFill>
                  <a:srgbClr val="7F7F7F"/>
                </a:solidFill>
              </a:rPr>
              <a:t>.</a:t>
            </a:r>
          </a:p>
        </p:txBody>
      </p:sp>
      <p:grpSp>
        <p:nvGrpSpPr>
          <p:cNvPr id="9" name="Group 8"/>
          <p:cNvGrpSpPr/>
          <p:nvPr/>
        </p:nvGrpSpPr>
        <p:grpSpPr>
          <a:xfrm>
            <a:off x="288219" y="2369731"/>
            <a:ext cx="4141170" cy="2661271"/>
            <a:chOff x="4807199" y="2487210"/>
            <a:chExt cx="3361523" cy="2160240"/>
          </a:xfrm>
        </p:grpSpPr>
        <p:sp>
          <p:nvSpPr>
            <p:cNvPr id="1305" name="正方形/長方形 257"/>
            <p:cNvSpPr/>
            <p:nvPr/>
          </p:nvSpPr>
          <p:spPr>
            <a:xfrm>
              <a:off x="4807199" y="2487210"/>
              <a:ext cx="3361523" cy="216024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5" name="Group 4"/>
            <p:cNvGrpSpPr/>
            <p:nvPr/>
          </p:nvGrpSpPr>
          <p:grpSpPr>
            <a:xfrm>
              <a:off x="4838516" y="3100324"/>
              <a:ext cx="3286599" cy="1043075"/>
              <a:chOff x="4838516" y="3100324"/>
              <a:chExt cx="3286599" cy="1043075"/>
            </a:xfrm>
          </p:grpSpPr>
          <p:sp>
            <p:nvSpPr>
              <p:cNvPr id="1238" name="角丸四角形 121"/>
              <p:cNvSpPr/>
              <p:nvPr/>
            </p:nvSpPr>
            <p:spPr>
              <a:xfrm>
                <a:off x="5591565" y="3187284"/>
                <a:ext cx="1902533" cy="218471"/>
              </a:xfrm>
              <a:prstGeom prst="roundRect">
                <a:avLst>
                  <a:gd name="adj" fmla="val 0"/>
                </a:avLst>
              </a:prstGeom>
              <a:solidFill>
                <a:srgbClr val="F2F2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grpSp>
            <p:nvGrpSpPr>
              <p:cNvPr id="1239" name="グループ化 122"/>
              <p:cNvGrpSpPr>
                <a:grpSpLocks noChangeAspect="1"/>
              </p:cNvGrpSpPr>
              <p:nvPr/>
            </p:nvGrpSpPr>
            <p:grpSpPr>
              <a:xfrm>
                <a:off x="5586031" y="3409952"/>
                <a:ext cx="1902533" cy="733447"/>
                <a:chOff x="2309427" y="2959201"/>
                <a:chExt cx="1902533" cy="733447"/>
              </a:xfrm>
            </p:grpSpPr>
            <p:sp>
              <p:nvSpPr>
                <p:cNvPr id="1240" name="角丸四角形 123"/>
                <p:cNvSpPr/>
                <p:nvPr/>
              </p:nvSpPr>
              <p:spPr>
                <a:xfrm>
                  <a:off x="2309427" y="2959201"/>
                  <a:ext cx="1902533" cy="733447"/>
                </a:xfrm>
                <a:prstGeom prst="roundRect">
                  <a:avLst>
                    <a:gd name="adj" fmla="val 2713"/>
                  </a:avLst>
                </a:prstGeom>
                <a:solidFill>
                  <a:srgbClr val="FFE8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grpSp>
              <p:nvGrpSpPr>
                <p:cNvPr id="1241" name="グループ化 124"/>
                <p:cNvGrpSpPr/>
                <p:nvPr/>
              </p:nvGrpSpPr>
              <p:grpSpPr>
                <a:xfrm>
                  <a:off x="2335826" y="2996952"/>
                  <a:ext cx="263851" cy="661439"/>
                  <a:chOff x="2335826" y="2996952"/>
                  <a:chExt cx="263851" cy="661439"/>
                </a:xfrm>
              </p:grpSpPr>
              <p:pic>
                <p:nvPicPr>
                  <p:cNvPr id="128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85"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86"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87"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8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8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42" name="グループ化 125"/>
                <p:cNvGrpSpPr/>
                <p:nvPr/>
              </p:nvGrpSpPr>
              <p:grpSpPr>
                <a:xfrm>
                  <a:off x="3388443" y="3002296"/>
                  <a:ext cx="263851" cy="661439"/>
                  <a:chOff x="2335826" y="2996952"/>
                  <a:chExt cx="263851" cy="661439"/>
                </a:xfrm>
              </p:grpSpPr>
              <p:pic>
                <p:nvPicPr>
                  <p:cNvPr id="127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79"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80"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81"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8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8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43" name="グループ化 129"/>
                <p:cNvGrpSpPr/>
                <p:nvPr/>
              </p:nvGrpSpPr>
              <p:grpSpPr>
                <a:xfrm>
                  <a:off x="2857267" y="3002296"/>
                  <a:ext cx="263851" cy="661439"/>
                  <a:chOff x="2335826" y="2996952"/>
                  <a:chExt cx="263851" cy="661439"/>
                </a:xfrm>
              </p:grpSpPr>
              <p:pic>
                <p:nvPicPr>
                  <p:cNvPr id="127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73"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74"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75"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7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7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44" name="グループ化 130"/>
                <p:cNvGrpSpPr/>
                <p:nvPr/>
              </p:nvGrpSpPr>
              <p:grpSpPr>
                <a:xfrm>
                  <a:off x="3130965" y="2996952"/>
                  <a:ext cx="263851" cy="661439"/>
                  <a:chOff x="2335826" y="2996952"/>
                  <a:chExt cx="263851" cy="661439"/>
                </a:xfrm>
              </p:grpSpPr>
              <p:pic>
                <p:nvPicPr>
                  <p:cNvPr id="126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67"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68"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69"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7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45" name="グループ化 131"/>
                <p:cNvGrpSpPr/>
                <p:nvPr/>
              </p:nvGrpSpPr>
              <p:grpSpPr>
                <a:xfrm>
                  <a:off x="2599677" y="2993549"/>
                  <a:ext cx="263851" cy="661439"/>
                  <a:chOff x="2335826" y="2996952"/>
                  <a:chExt cx="263851" cy="661439"/>
                </a:xfrm>
              </p:grpSpPr>
              <p:pic>
                <p:nvPicPr>
                  <p:cNvPr id="126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61"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62"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63"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6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6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46" name="グループ化 132"/>
                <p:cNvGrpSpPr/>
                <p:nvPr/>
              </p:nvGrpSpPr>
              <p:grpSpPr>
                <a:xfrm>
                  <a:off x="3645618" y="2996952"/>
                  <a:ext cx="263851" cy="661439"/>
                  <a:chOff x="2335826" y="2996952"/>
                  <a:chExt cx="263851" cy="661439"/>
                </a:xfrm>
              </p:grpSpPr>
              <p:pic>
                <p:nvPicPr>
                  <p:cNvPr id="125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55"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56"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57"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5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5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47" name="グループ化 145"/>
                <p:cNvGrpSpPr/>
                <p:nvPr/>
              </p:nvGrpSpPr>
              <p:grpSpPr>
                <a:xfrm>
                  <a:off x="3916287" y="2988918"/>
                  <a:ext cx="263851" cy="661439"/>
                  <a:chOff x="2335826" y="2996952"/>
                  <a:chExt cx="263851" cy="661439"/>
                </a:xfrm>
              </p:grpSpPr>
              <p:pic>
                <p:nvPicPr>
                  <p:cNvPr id="124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49"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50"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51"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5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5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grpSp>
            <p:nvGrpSpPr>
              <p:cNvPr id="1290" name="グループ化 230"/>
              <p:cNvGrpSpPr/>
              <p:nvPr/>
            </p:nvGrpSpPr>
            <p:grpSpPr>
              <a:xfrm>
                <a:off x="7700500" y="3100324"/>
                <a:ext cx="424615" cy="532038"/>
                <a:chOff x="4005570" y="3537066"/>
                <a:chExt cx="424615" cy="532038"/>
              </a:xfrm>
            </p:grpSpPr>
            <p:grpSp>
              <p:nvGrpSpPr>
                <p:cNvPr id="1291" name="グループ化 231"/>
                <p:cNvGrpSpPr/>
                <p:nvPr/>
              </p:nvGrpSpPr>
              <p:grpSpPr>
                <a:xfrm>
                  <a:off x="4005570" y="3537066"/>
                  <a:ext cx="420527" cy="206112"/>
                  <a:chOff x="4005570" y="3537066"/>
                  <a:chExt cx="420527" cy="206112"/>
                </a:xfrm>
              </p:grpSpPr>
              <p:cxnSp>
                <p:nvCxnSpPr>
                  <p:cNvPr id="1298" name="直線コネクタ 238"/>
                  <p:cNvCxnSpPr/>
                  <p:nvPr/>
                </p:nvCxnSpPr>
                <p:spPr>
                  <a:xfrm>
                    <a:off x="4005570" y="3657439"/>
                    <a:ext cx="196788" cy="0"/>
                  </a:xfrm>
                  <a:prstGeom prst="line">
                    <a:avLst/>
                  </a:prstGeom>
                  <a:ln w="38100">
                    <a:solidFill>
                      <a:srgbClr val="93DCDD"/>
                    </a:solidFill>
                  </a:ln>
                </p:spPr>
                <p:style>
                  <a:lnRef idx="1">
                    <a:schemeClr val="accent1"/>
                  </a:lnRef>
                  <a:fillRef idx="0">
                    <a:schemeClr val="accent1"/>
                  </a:fillRef>
                  <a:effectRef idx="0">
                    <a:schemeClr val="accent1"/>
                  </a:effectRef>
                  <a:fontRef idx="minor">
                    <a:schemeClr val="tx1"/>
                  </a:fontRef>
                </p:style>
              </p:cxnSp>
              <p:sp>
                <p:nvSpPr>
                  <p:cNvPr id="1299" name="テキスト ボックス 239"/>
                  <p:cNvSpPr txBox="1"/>
                  <p:nvPr/>
                </p:nvSpPr>
                <p:spPr>
                  <a:xfrm>
                    <a:off x="4138065" y="3537066"/>
                    <a:ext cx="288032" cy="206112"/>
                  </a:xfrm>
                  <a:prstGeom prst="rect">
                    <a:avLst/>
                  </a:prstGeom>
                  <a:noFill/>
                </p:spPr>
                <p:txBody>
                  <a:bodyPr wrap="square" rtlCol="0">
                    <a:spAutoFit/>
                  </a:bodyPr>
                  <a:lstStyle/>
                  <a:p>
                    <a:r>
                      <a:rPr lang="en-US" altLang="ja-JP" sz="1050" dirty="0">
                        <a:solidFill>
                          <a:srgbClr val="646569"/>
                        </a:solidFill>
                        <a:latin typeface="Arial"/>
                        <a:cs typeface="Arial"/>
                      </a:rPr>
                      <a:t>R</a:t>
                    </a:r>
                    <a:endParaRPr lang="ja-JP" altLang="en-US" sz="1050" dirty="0">
                      <a:solidFill>
                        <a:srgbClr val="646569"/>
                      </a:solidFill>
                      <a:latin typeface="Arial"/>
                      <a:cs typeface="Arial"/>
                    </a:endParaRPr>
                  </a:p>
                </p:txBody>
              </p:sp>
            </p:grpSp>
            <p:grpSp>
              <p:nvGrpSpPr>
                <p:cNvPr id="1292" name="グループ化 232"/>
                <p:cNvGrpSpPr/>
                <p:nvPr/>
              </p:nvGrpSpPr>
              <p:grpSpPr>
                <a:xfrm>
                  <a:off x="4009658" y="3862992"/>
                  <a:ext cx="420527" cy="206112"/>
                  <a:chOff x="4295489" y="4054102"/>
                  <a:chExt cx="420527" cy="206112"/>
                </a:xfrm>
              </p:grpSpPr>
              <p:cxnSp>
                <p:nvCxnSpPr>
                  <p:cNvPr id="1296" name="直線コネクタ 236"/>
                  <p:cNvCxnSpPr/>
                  <p:nvPr/>
                </p:nvCxnSpPr>
                <p:spPr>
                  <a:xfrm>
                    <a:off x="4295489" y="4181060"/>
                    <a:ext cx="196788" cy="0"/>
                  </a:xfrm>
                  <a:prstGeom prst="line">
                    <a:avLst/>
                  </a:prstGeom>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97" name="テキスト ボックス 237"/>
                  <p:cNvSpPr txBox="1"/>
                  <p:nvPr/>
                </p:nvSpPr>
                <p:spPr>
                  <a:xfrm>
                    <a:off x="4427984" y="4054102"/>
                    <a:ext cx="288032" cy="206112"/>
                  </a:xfrm>
                  <a:prstGeom prst="rect">
                    <a:avLst/>
                  </a:prstGeom>
                  <a:noFill/>
                </p:spPr>
                <p:txBody>
                  <a:bodyPr wrap="square" rtlCol="0">
                    <a:spAutoFit/>
                  </a:bodyPr>
                  <a:lstStyle/>
                  <a:p>
                    <a:r>
                      <a:rPr lang="en-US" altLang="ja-JP" sz="1050" dirty="0">
                        <a:solidFill>
                          <a:srgbClr val="646569"/>
                        </a:solidFill>
                        <a:latin typeface="Arial"/>
                        <a:cs typeface="Arial"/>
                      </a:rPr>
                      <a:t>Q</a:t>
                    </a:r>
                    <a:endParaRPr lang="ja-JP" altLang="en-US" sz="1050" dirty="0">
                      <a:solidFill>
                        <a:srgbClr val="646569"/>
                      </a:solidFill>
                      <a:latin typeface="Arial"/>
                      <a:cs typeface="Arial"/>
                    </a:endParaRPr>
                  </a:p>
                </p:txBody>
              </p:sp>
            </p:grpSp>
            <p:grpSp>
              <p:nvGrpSpPr>
                <p:cNvPr id="1293" name="グループ化 233"/>
                <p:cNvGrpSpPr/>
                <p:nvPr/>
              </p:nvGrpSpPr>
              <p:grpSpPr>
                <a:xfrm>
                  <a:off x="4005570" y="3691140"/>
                  <a:ext cx="420527" cy="206112"/>
                  <a:chOff x="4295489" y="4344640"/>
                  <a:chExt cx="420527" cy="206112"/>
                </a:xfrm>
              </p:grpSpPr>
              <p:cxnSp>
                <p:nvCxnSpPr>
                  <p:cNvPr id="1294" name="直線コネクタ 234"/>
                  <p:cNvCxnSpPr/>
                  <p:nvPr/>
                </p:nvCxnSpPr>
                <p:spPr>
                  <a:xfrm>
                    <a:off x="4295489" y="4462003"/>
                    <a:ext cx="196788" cy="0"/>
                  </a:xfrm>
                  <a:prstGeom prst="line">
                    <a:avLst/>
                  </a:prstGeom>
                  <a:ln w="381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295" name="テキスト ボックス 235"/>
                  <p:cNvSpPr txBox="1"/>
                  <p:nvPr/>
                </p:nvSpPr>
                <p:spPr>
                  <a:xfrm>
                    <a:off x="4427984" y="4344640"/>
                    <a:ext cx="288032" cy="206112"/>
                  </a:xfrm>
                  <a:prstGeom prst="rect">
                    <a:avLst/>
                  </a:prstGeom>
                  <a:noFill/>
                </p:spPr>
                <p:txBody>
                  <a:bodyPr wrap="square" rtlCol="0">
                    <a:spAutoFit/>
                  </a:bodyPr>
                  <a:lstStyle/>
                  <a:p>
                    <a:r>
                      <a:rPr lang="en-US" altLang="ja-JP" sz="1050" dirty="0">
                        <a:solidFill>
                          <a:srgbClr val="646569"/>
                        </a:solidFill>
                        <a:latin typeface="Arial"/>
                        <a:cs typeface="Arial"/>
                      </a:rPr>
                      <a:t>X</a:t>
                    </a:r>
                    <a:endParaRPr lang="ja-JP" altLang="en-US" sz="1050" dirty="0">
                      <a:solidFill>
                        <a:srgbClr val="646569"/>
                      </a:solidFill>
                      <a:latin typeface="Arial"/>
                      <a:cs typeface="Arial"/>
                    </a:endParaRPr>
                  </a:p>
                </p:txBody>
              </p:sp>
            </p:grpSp>
          </p:grpSp>
          <p:sp>
            <p:nvSpPr>
              <p:cNvPr id="1300" name="左大かっこ 252"/>
              <p:cNvSpPr>
                <a:spLocks noChangeAspect="1"/>
              </p:cNvSpPr>
              <p:nvPr/>
            </p:nvSpPr>
            <p:spPr>
              <a:xfrm>
                <a:off x="5512281" y="3175743"/>
                <a:ext cx="54113" cy="209801"/>
              </a:xfrm>
              <a:prstGeom prst="leftBracket">
                <a:avLst/>
              </a:prstGeom>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solidFill>
                    <a:srgbClr val="646569"/>
                  </a:solidFill>
                  <a:latin typeface="Arial"/>
                  <a:cs typeface="Arial"/>
                </a:endParaRPr>
              </a:p>
            </p:txBody>
          </p:sp>
          <p:sp>
            <p:nvSpPr>
              <p:cNvPr id="1301" name="左大かっこ 253"/>
              <p:cNvSpPr>
                <a:spLocks noChangeAspect="1"/>
              </p:cNvSpPr>
              <p:nvPr/>
            </p:nvSpPr>
            <p:spPr>
              <a:xfrm>
                <a:off x="5512738" y="3405753"/>
                <a:ext cx="45719" cy="737644"/>
              </a:xfrm>
              <a:prstGeom prst="leftBracket">
                <a:avLst/>
              </a:prstGeom>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dirty="0">
                  <a:solidFill>
                    <a:srgbClr val="646569"/>
                  </a:solidFill>
                  <a:latin typeface="Arial"/>
                  <a:cs typeface="Arial"/>
                </a:endParaRPr>
              </a:p>
            </p:txBody>
          </p:sp>
          <p:sp>
            <p:nvSpPr>
              <p:cNvPr id="1302" name="テキスト ボックス 254"/>
              <p:cNvSpPr txBox="1"/>
              <p:nvPr/>
            </p:nvSpPr>
            <p:spPr>
              <a:xfrm>
                <a:off x="4838516" y="3187281"/>
                <a:ext cx="627434" cy="187374"/>
              </a:xfrm>
              <a:prstGeom prst="rect">
                <a:avLst/>
              </a:prstGeom>
              <a:noFill/>
            </p:spPr>
            <p:txBody>
              <a:bodyPr wrap="square" rtlCol="0">
                <a:spAutoFit/>
              </a:bodyPr>
              <a:lstStyle/>
              <a:p>
                <a:pPr algn="ctr"/>
                <a:r>
                  <a:rPr lang="en-US" altLang="ja-JP" sz="900" dirty="0">
                    <a:solidFill>
                      <a:srgbClr val="646569"/>
                    </a:solidFill>
                    <a:latin typeface="Arial"/>
                    <a:cs typeface="Arial"/>
                  </a:rPr>
                  <a:t>Serums</a:t>
                </a:r>
                <a:endParaRPr lang="ja-JP" altLang="en-US" sz="900" dirty="0">
                  <a:solidFill>
                    <a:srgbClr val="646569"/>
                  </a:solidFill>
                  <a:latin typeface="Arial"/>
                  <a:cs typeface="Arial"/>
                </a:endParaRPr>
              </a:p>
            </p:txBody>
          </p:sp>
          <p:sp>
            <p:nvSpPr>
              <p:cNvPr id="1303" name="テキスト ボックス 255"/>
              <p:cNvSpPr txBox="1"/>
              <p:nvPr/>
            </p:nvSpPr>
            <p:spPr>
              <a:xfrm>
                <a:off x="4917738" y="3643309"/>
                <a:ext cx="522401" cy="299799"/>
              </a:xfrm>
              <a:prstGeom prst="rect">
                <a:avLst/>
              </a:prstGeom>
              <a:noFill/>
            </p:spPr>
            <p:txBody>
              <a:bodyPr wrap="square" rtlCol="0">
                <a:spAutoFit/>
              </a:bodyPr>
              <a:lstStyle/>
              <a:p>
                <a:pPr algn="ctr"/>
                <a:r>
                  <a:rPr lang="en-US" altLang="ja-JP" sz="900" dirty="0" err="1">
                    <a:solidFill>
                      <a:srgbClr val="646569"/>
                    </a:solidFill>
                    <a:latin typeface="Arial"/>
                    <a:cs typeface="Arial"/>
                  </a:rPr>
                  <a:t>Lớp</a:t>
                </a:r>
                <a:r>
                  <a:rPr lang="en-US" altLang="ja-JP" sz="900" dirty="0">
                    <a:solidFill>
                      <a:srgbClr val="646569"/>
                    </a:solidFill>
                    <a:latin typeface="Arial"/>
                    <a:cs typeface="Arial"/>
                  </a:rPr>
                  <a:t> </a:t>
                </a:r>
                <a:r>
                  <a:rPr lang="en-US" altLang="ja-JP" sz="900" dirty="0" err="1">
                    <a:solidFill>
                      <a:srgbClr val="646569"/>
                    </a:solidFill>
                    <a:latin typeface="Arial"/>
                    <a:cs typeface="Arial"/>
                  </a:rPr>
                  <a:t>sừng</a:t>
                </a:r>
                <a:endParaRPr lang="ja-JP" altLang="en-US" sz="900" dirty="0">
                  <a:solidFill>
                    <a:srgbClr val="646569"/>
                  </a:solidFill>
                  <a:latin typeface="Arial"/>
                  <a:cs typeface="Arial"/>
                </a:endParaRPr>
              </a:p>
            </p:txBody>
          </p:sp>
          <p:sp>
            <p:nvSpPr>
              <p:cNvPr id="1306" name="円/楕円 13"/>
              <p:cNvSpPr/>
              <p:nvPr/>
            </p:nvSpPr>
            <p:spPr>
              <a:xfrm>
                <a:off x="5766051" y="3280638"/>
                <a:ext cx="427375" cy="104901"/>
              </a:xfrm>
              <a:prstGeom prst="ellipse">
                <a:avLst/>
              </a:prstGeom>
              <a:solidFill>
                <a:srgbClr val="B3A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07" name="円/楕円 261"/>
              <p:cNvSpPr>
                <a:spLocks noChangeAspect="1"/>
              </p:cNvSpPr>
              <p:nvPr/>
            </p:nvSpPr>
            <p:spPr>
              <a:xfrm>
                <a:off x="5890213" y="3307246"/>
                <a:ext cx="72008" cy="72008"/>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08" name="円/楕円 262"/>
              <p:cNvSpPr>
                <a:spLocks noChangeAspect="1"/>
              </p:cNvSpPr>
              <p:nvPr/>
            </p:nvSpPr>
            <p:spPr>
              <a:xfrm>
                <a:off x="6007845" y="3313872"/>
                <a:ext cx="45719" cy="45719"/>
              </a:xfrm>
              <a:prstGeom prst="ellipse">
                <a:avLst/>
              </a:prstGeom>
              <a:solidFill>
                <a:srgbClr val="93D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09" name="角丸四角形 14"/>
              <p:cNvSpPr/>
              <p:nvPr/>
            </p:nvSpPr>
            <p:spPr>
              <a:xfrm>
                <a:off x="7092097" y="3265339"/>
                <a:ext cx="201572" cy="119616"/>
              </a:xfrm>
              <a:prstGeom prst="roundRect">
                <a:avLst>
                  <a:gd name="adj" fmla="val 50000"/>
                </a:avLst>
              </a:prstGeom>
              <a:solidFill>
                <a:srgbClr val="B3A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10" name="円/楕円 263"/>
              <p:cNvSpPr>
                <a:spLocks noChangeAspect="1"/>
              </p:cNvSpPr>
              <p:nvPr/>
            </p:nvSpPr>
            <p:spPr>
              <a:xfrm>
                <a:off x="6968165" y="3271663"/>
                <a:ext cx="122850" cy="122851"/>
              </a:xfrm>
              <a:prstGeom prst="ellipse">
                <a:avLst/>
              </a:prstGeom>
              <a:solidFill>
                <a:srgbClr val="93D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11" name="角丸四角形 264"/>
              <p:cNvSpPr/>
              <p:nvPr/>
            </p:nvSpPr>
            <p:spPr>
              <a:xfrm>
                <a:off x="6303017" y="3272383"/>
                <a:ext cx="378224" cy="119616"/>
              </a:xfrm>
              <a:prstGeom prst="roundRect">
                <a:avLst>
                  <a:gd name="adj" fmla="val 50000"/>
                </a:avLst>
              </a:prstGeom>
              <a:solidFill>
                <a:srgbClr val="93D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12" name="円/楕円 265"/>
              <p:cNvSpPr>
                <a:spLocks noChangeAspect="1"/>
              </p:cNvSpPr>
              <p:nvPr/>
            </p:nvSpPr>
            <p:spPr>
              <a:xfrm>
                <a:off x="6492129" y="3297085"/>
                <a:ext cx="72008" cy="72008"/>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13" name="円/楕円 266"/>
              <p:cNvSpPr/>
              <p:nvPr/>
            </p:nvSpPr>
            <p:spPr>
              <a:xfrm>
                <a:off x="6016925" y="3195649"/>
                <a:ext cx="339885" cy="94535"/>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14" name="円/楕円 267"/>
              <p:cNvSpPr>
                <a:spLocks noChangeAspect="1"/>
              </p:cNvSpPr>
              <p:nvPr/>
            </p:nvSpPr>
            <p:spPr>
              <a:xfrm>
                <a:off x="7052269" y="3206909"/>
                <a:ext cx="72008" cy="72008"/>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15" name="角丸四角形 268"/>
              <p:cNvSpPr/>
              <p:nvPr/>
            </p:nvSpPr>
            <p:spPr>
              <a:xfrm>
                <a:off x="6376957" y="3201186"/>
                <a:ext cx="201572" cy="58997"/>
              </a:xfrm>
              <a:prstGeom prst="roundRect">
                <a:avLst>
                  <a:gd name="adj" fmla="val 50000"/>
                </a:avLst>
              </a:prstGeom>
              <a:solidFill>
                <a:srgbClr val="B3A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16" name="円/楕円 270"/>
              <p:cNvSpPr>
                <a:spLocks noChangeAspect="1"/>
              </p:cNvSpPr>
              <p:nvPr/>
            </p:nvSpPr>
            <p:spPr>
              <a:xfrm>
                <a:off x="5932775" y="3199105"/>
                <a:ext cx="72008" cy="72008"/>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17" name="円/楕円 271"/>
              <p:cNvSpPr>
                <a:spLocks noChangeAspect="1"/>
              </p:cNvSpPr>
              <p:nvPr/>
            </p:nvSpPr>
            <p:spPr>
              <a:xfrm>
                <a:off x="7137077" y="3194677"/>
                <a:ext cx="72008" cy="72008"/>
              </a:xfrm>
              <a:prstGeom prst="ellipse">
                <a:avLst/>
              </a:prstGeom>
              <a:solidFill>
                <a:srgbClr val="93D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18" name="角丸四角形 272"/>
              <p:cNvSpPr/>
              <p:nvPr/>
            </p:nvSpPr>
            <p:spPr>
              <a:xfrm rot="1146091">
                <a:off x="6617637" y="3243971"/>
                <a:ext cx="272494" cy="65503"/>
              </a:xfrm>
              <a:prstGeom prst="roundRect">
                <a:avLst>
                  <a:gd name="adj" fmla="val 50000"/>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19" name="角丸四角形 273"/>
              <p:cNvSpPr/>
              <p:nvPr/>
            </p:nvSpPr>
            <p:spPr>
              <a:xfrm>
                <a:off x="5598224" y="3191719"/>
                <a:ext cx="300281" cy="87579"/>
              </a:xfrm>
              <a:prstGeom prst="roundRect">
                <a:avLst>
                  <a:gd name="adj" fmla="val 50000"/>
                </a:avLst>
              </a:prstGeom>
              <a:solidFill>
                <a:srgbClr val="93D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20" name="円/楕円 274"/>
              <p:cNvSpPr>
                <a:spLocks noChangeAspect="1"/>
              </p:cNvSpPr>
              <p:nvPr/>
            </p:nvSpPr>
            <p:spPr>
              <a:xfrm>
                <a:off x="5608154" y="3290179"/>
                <a:ext cx="72008" cy="72008"/>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21" name="円/楕円 275"/>
              <p:cNvSpPr>
                <a:spLocks noChangeAspect="1"/>
              </p:cNvSpPr>
              <p:nvPr/>
            </p:nvSpPr>
            <p:spPr>
              <a:xfrm>
                <a:off x="5688408" y="3304323"/>
                <a:ext cx="72008" cy="72008"/>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22" name="円/楕円 276"/>
              <p:cNvSpPr>
                <a:spLocks noChangeAspect="1"/>
              </p:cNvSpPr>
              <p:nvPr/>
            </p:nvSpPr>
            <p:spPr>
              <a:xfrm>
                <a:off x="6226006" y="3298865"/>
                <a:ext cx="72008" cy="72008"/>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23" name="円/楕円 277"/>
              <p:cNvSpPr>
                <a:spLocks noChangeAspect="1"/>
              </p:cNvSpPr>
              <p:nvPr/>
            </p:nvSpPr>
            <p:spPr>
              <a:xfrm>
                <a:off x="6689285" y="3313705"/>
                <a:ext cx="72008" cy="72008"/>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24" name="角丸四角形 278"/>
              <p:cNvSpPr/>
              <p:nvPr/>
            </p:nvSpPr>
            <p:spPr>
              <a:xfrm rot="18754188">
                <a:off x="7337325" y="3297576"/>
                <a:ext cx="153223" cy="48343"/>
              </a:xfrm>
              <a:prstGeom prst="roundRect">
                <a:avLst>
                  <a:gd name="adj" fmla="val 50000"/>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25" name="円/楕円 279"/>
              <p:cNvSpPr>
                <a:spLocks noChangeAspect="1"/>
              </p:cNvSpPr>
              <p:nvPr/>
            </p:nvSpPr>
            <p:spPr>
              <a:xfrm>
                <a:off x="6865859" y="3202857"/>
                <a:ext cx="96396" cy="96396"/>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26" name="円/楕円 280"/>
              <p:cNvSpPr>
                <a:spLocks noChangeAspect="1"/>
              </p:cNvSpPr>
              <p:nvPr/>
            </p:nvSpPr>
            <p:spPr>
              <a:xfrm>
                <a:off x="6886625" y="3304323"/>
                <a:ext cx="72008" cy="72008"/>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27" name="円/楕円 281"/>
              <p:cNvSpPr>
                <a:spLocks noChangeAspect="1"/>
              </p:cNvSpPr>
              <p:nvPr/>
            </p:nvSpPr>
            <p:spPr>
              <a:xfrm>
                <a:off x="7371502" y="3194678"/>
                <a:ext cx="72008" cy="72008"/>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28" name="円/楕円 283"/>
              <p:cNvSpPr>
                <a:spLocks noChangeAspect="1"/>
              </p:cNvSpPr>
              <p:nvPr/>
            </p:nvSpPr>
            <p:spPr>
              <a:xfrm>
                <a:off x="7276677" y="3192089"/>
                <a:ext cx="72008" cy="72008"/>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grpSp>
            <p:nvGrpSpPr>
              <p:cNvPr id="1335" name="グループ化 12"/>
              <p:cNvGrpSpPr/>
              <p:nvPr/>
            </p:nvGrpSpPr>
            <p:grpSpPr>
              <a:xfrm>
                <a:off x="6962255" y="3376335"/>
                <a:ext cx="144016" cy="291531"/>
                <a:chOff x="467544" y="4021727"/>
                <a:chExt cx="144016" cy="344484"/>
              </a:xfrm>
            </p:grpSpPr>
            <p:sp>
              <p:nvSpPr>
                <p:cNvPr id="1336" name="下矢印 316"/>
                <p:cNvSpPr/>
                <p:nvPr/>
              </p:nvSpPr>
              <p:spPr>
                <a:xfrm>
                  <a:off x="467544" y="4255682"/>
                  <a:ext cx="144016" cy="110529"/>
                </a:xfrm>
                <a:prstGeom prst="downArrow">
                  <a:avLst/>
                </a:prstGeom>
                <a:solidFill>
                  <a:schemeClr val="accent5">
                    <a:lumMod val="20000"/>
                    <a:lumOff val="80000"/>
                  </a:schemeClr>
                </a:solidFill>
                <a:ln w="31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sp>
              <p:nvSpPr>
                <p:cNvPr id="1337" name="正方形/長方形 317"/>
                <p:cNvSpPr/>
                <p:nvPr/>
              </p:nvSpPr>
              <p:spPr>
                <a:xfrm>
                  <a:off x="503350" y="4188380"/>
                  <a:ext cx="72008" cy="7679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sp>
              <p:nvSpPr>
                <p:cNvPr id="1338" name="正方形/長方形 318"/>
                <p:cNvSpPr/>
                <p:nvPr/>
              </p:nvSpPr>
              <p:spPr>
                <a:xfrm>
                  <a:off x="503548" y="4113595"/>
                  <a:ext cx="71810" cy="83411"/>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sp>
              <p:nvSpPr>
                <p:cNvPr id="1339" name="正方形/長方形 319"/>
                <p:cNvSpPr/>
                <p:nvPr/>
              </p:nvSpPr>
              <p:spPr>
                <a:xfrm>
                  <a:off x="503350" y="4021727"/>
                  <a:ext cx="72008" cy="97179"/>
                </a:xfrm>
                <a:prstGeom prst="rect">
                  <a:avLst/>
                </a:prstGeom>
                <a:solidFill>
                  <a:srgbClr val="93D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grpSp>
          <p:grpSp>
            <p:nvGrpSpPr>
              <p:cNvPr id="1340" name="グループ化 18"/>
              <p:cNvGrpSpPr/>
              <p:nvPr/>
            </p:nvGrpSpPr>
            <p:grpSpPr>
              <a:xfrm>
                <a:off x="6473251" y="3374706"/>
                <a:ext cx="103137" cy="147357"/>
                <a:chOff x="4954554" y="2620311"/>
                <a:chExt cx="144016" cy="147357"/>
              </a:xfrm>
            </p:grpSpPr>
            <p:sp>
              <p:nvSpPr>
                <p:cNvPr id="1341" name="下矢印 322"/>
                <p:cNvSpPr/>
                <p:nvPr/>
              </p:nvSpPr>
              <p:spPr>
                <a:xfrm>
                  <a:off x="4954554" y="2708920"/>
                  <a:ext cx="144016" cy="58748"/>
                </a:xfrm>
                <a:prstGeom prst="downArrow">
                  <a:avLst>
                    <a:gd name="adj1" fmla="val 50000"/>
                    <a:gd name="adj2" fmla="val 47135"/>
                  </a:avLst>
                </a:prstGeom>
                <a:solidFill>
                  <a:schemeClr val="accent1">
                    <a:lumMod val="20000"/>
                    <a:lumOff val="80000"/>
                  </a:schemeClr>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sp>
              <p:nvSpPr>
                <p:cNvPr id="1342" name="正方形/長方形 324"/>
                <p:cNvSpPr/>
                <p:nvPr/>
              </p:nvSpPr>
              <p:spPr>
                <a:xfrm>
                  <a:off x="4987748" y="2657939"/>
                  <a:ext cx="79203" cy="6354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sp>
              <p:nvSpPr>
                <p:cNvPr id="1343" name="正方形/長方形 325"/>
                <p:cNvSpPr/>
                <p:nvPr/>
              </p:nvSpPr>
              <p:spPr>
                <a:xfrm>
                  <a:off x="4987748" y="2620311"/>
                  <a:ext cx="79203" cy="4571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grpSp>
          <p:grpSp>
            <p:nvGrpSpPr>
              <p:cNvPr id="1344" name="グループ化 332"/>
              <p:cNvGrpSpPr/>
              <p:nvPr/>
            </p:nvGrpSpPr>
            <p:grpSpPr>
              <a:xfrm>
                <a:off x="5866750" y="3374710"/>
                <a:ext cx="234914" cy="381505"/>
                <a:chOff x="3563190" y="1681257"/>
                <a:chExt cx="144016" cy="332738"/>
              </a:xfrm>
            </p:grpSpPr>
            <p:sp>
              <p:nvSpPr>
                <p:cNvPr id="1345" name="下矢印 333"/>
                <p:cNvSpPr/>
                <p:nvPr/>
              </p:nvSpPr>
              <p:spPr>
                <a:xfrm>
                  <a:off x="3563190" y="1903466"/>
                  <a:ext cx="144016" cy="110529"/>
                </a:xfrm>
                <a:prstGeom prst="downArrow">
                  <a:avLst/>
                </a:prstGeom>
                <a:solidFill>
                  <a:schemeClr val="accent4">
                    <a:lumMod val="20000"/>
                    <a:lumOff val="80000"/>
                  </a:schemeClr>
                </a:solidFill>
                <a:ln w="3175">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sp>
              <p:nvSpPr>
                <p:cNvPr id="1346" name="正方形/長方形 334"/>
                <p:cNvSpPr/>
                <p:nvPr/>
              </p:nvSpPr>
              <p:spPr>
                <a:xfrm>
                  <a:off x="3599194" y="1845636"/>
                  <a:ext cx="72008" cy="7272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sp>
              <p:nvSpPr>
                <p:cNvPr id="1347" name="正方形/長方形 335"/>
                <p:cNvSpPr/>
                <p:nvPr/>
              </p:nvSpPr>
              <p:spPr>
                <a:xfrm>
                  <a:off x="3599194" y="1737048"/>
                  <a:ext cx="72008" cy="12255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sp>
              <p:nvSpPr>
                <p:cNvPr id="1348" name="正方形/長方形 336"/>
                <p:cNvSpPr/>
                <p:nvPr/>
              </p:nvSpPr>
              <p:spPr>
                <a:xfrm>
                  <a:off x="3599194" y="1681257"/>
                  <a:ext cx="72007" cy="5579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grpSp>
          <p:sp>
            <p:nvSpPr>
              <p:cNvPr id="1361" name="円/楕円 350"/>
              <p:cNvSpPr>
                <a:spLocks noChangeAspect="1"/>
              </p:cNvSpPr>
              <p:nvPr/>
            </p:nvSpPr>
            <p:spPr>
              <a:xfrm>
                <a:off x="6487952" y="3531326"/>
                <a:ext cx="72008" cy="72008"/>
              </a:xfrm>
              <a:prstGeom prst="ellipse">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62" name="円/楕円 351"/>
              <p:cNvSpPr>
                <a:spLocks noChangeAspect="1"/>
              </p:cNvSpPr>
              <p:nvPr/>
            </p:nvSpPr>
            <p:spPr>
              <a:xfrm>
                <a:off x="6993586" y="3700690"/>
                <a:ext cx="72008" cy="72008"/>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63" name="円/楕円 352"/>
              <p:cNvSpPr>
                <a:spLocks noChangeAspect="1"/>
              </p:cNvSpPr>
              <p:nvPr/>
            </p:nvSpPr>
            <p:spPr>
              <a:xfrm>
                <a:off x="5953513" y="3777078"/>
                <a:ext cx="72008" cy="72008"/>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srgbClr val="646569"/>
                  </a:solidFill>
                  <a:latin typeface="Arial"/>
                  <a:cs typeface="Arial"/>
                </a:endParaRPr>
              </a:p>
            </p:txBody>
          </p:sp>
          <p:sp>
            <p:nvSpPr>
              <p:cNvPr id="1370" name="正方形/長方形 229"/>
              <p:cNvSpPr/>
              <p:nvPr/>
            </p:nvSpPr>
            <p:spPr>
              <a:xfrm>
                <a:off x="5925484" y="3447703"/>
                <a:ext cx="128077" cy="131487"/>
              </a:xfrm>
              <a:prstGeom prst="rect">
                <a:avLst/>
              </a:prstGeom>
              <a:solidFill>
                <a:srgbClr val="FFFFFF">
                  <a:alpha val="30196"/>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sp>
            <p:nvSpPr>
              <p:cNvPr id="1371" name="正方形/長方形 240"/>
              <p:cNvSpPr/>
              <p:nvPr/>
            </p:nvSpPr>
            <p:spPr>
              <a:xfrm>
                <a:off x="6998259" y="3510970"/>
                <a:ext cx="90014" cy="71384"/>
              </a:xfrm>
              <a:prstGeom prst="rect">
                <a:avLst/>
              </a:prstGeom>
              <a:solidFill>
                <a:srgbClr val="FFFFFF">
                  <a:alpha val="30196"/>
                </a:srgb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rgbClr val="646569"/>
                  </a:solidFill>
                  <a:latin typeface="Arial"/>
                  <a:cs typeface="Arial"/>
                </a:endParaRPr>
              </a:p>
            </p:txBody>
          </p:sp>
        </p:grpSp>
      </p:grpSp>
      <p:sp>
        <p:nvSpPr>
          <p:cNvPr id="4" name="Slide Number Placeholder 3"/>
          <p:cNvSpPr>
            <a:spLocks noGrp="1"/>
          </p:cNvSpPr>
          <p:nvPr>
            <p:ph type="sldNum" sz="quarter" idx="4"/>
          </p:nvPr>
        </p:nvSpPr>
        <p:spPr>
          <a:xfrm>
            <a:off x="101600" y="4767263"/>
            <a:ext cx="2133600" cy="274637"/>
          </a:xfrm>
        </p:spPr>
        <p:txBody>
          <a:bodyPr/>
          <a:lstStyle/>
          <a:p>
            <a:pPr algn="l"/>
            <a:fld id="{8515AC7A-E2D5-4741-BEBB-0FB10E384F9C}" type="slidenum">
              <a:rPr lang="en-US" smtClean="0"/>
              <a:pPr algn="l"/>
              <a:t>8</a:t>
            </a:fld>
            <a:endParaRPr lang="en-US" dirty="0"/>
          </a:p>
        </p:txBody>
      </p:sp>
      <p:sp>
        <p:nvSpPr>
          <p:cNvPr id="231" name="TextBox 230"/>
          <p:cNvSpPr txBox="1"/>
          <p:nvPr/>
        </p:nvSpPr>
        <p:spPr>
          <a:xfrm>
            <a:off x="228620" y="712757"/>
            <a:ext cx="5693699" cy="301175"/>
          </a:xfrm>
          <a:prstGeom prst="rect">
            <a:avLst/>
          </a:prstGeom>
          <a:noFill/>
        </p:spPr>
        <p:txBody>
          <a:bodyPr wrap="square" lIns="130622" tIns="65311" rIns="130622" bIns="65311" rtlCol="0">
            <a:spAutoFit/>
          </a:bodyPr>
          <a:lstStyle/>
          <a:p>
            <a:pPr algn="l"/>
            <a:r>
              <a:rPr lang="en-US" sz="1100" dirty="0">
                <a:solidFill>
                  <a:srgbClr val="7F7F7F"/>
                </a:solidFill>
                <a:latin typeface="Arial"/>
                <a:cs typeface="Arial"/>
              </a:rPr>
              <a:t>AGELOC ME MICROLAYERING TECHNOLOGY™ WITH AGELOC ME DEVICE</a:t>
            </a:r>
          </a:p>
        </p:txBody>
      </p:sp>
      <p:sp>
        <p:nvSpPr>
          <p:cNvPr id="2" name="TextBox 1"/>
          <p:cNvSpPr txBox="1"/>
          <p:nvPr/>
        </p:nvSpPr>
        <p:spPr>
          <a:xfrm>
            <a:off x="393720" y="2331624"/>
            <a:ext cx="5693699" cy="427809"/>
          </a:xfrm>
          <a:prstGeom prst="rect">
            <a:avLst/>
          </a:prstGeom>
          <a:noFill/>
        </p:spPr>
        <p:txBody>
          <a:bodyPr wrap="square" rtlCol="0">
            <a:spAutoFit/>
          </a:bodyPr>
          <a:lstStyle/>
          <a:p>
            <a:pPr>
              <a:lnSpc>
                <a:spcPct val="90000"/>
              </a:lnSpc>
            </a:pPr>
            <a:r>
              <a:rPr lang="vi-VN" altLang="ja-JP" sz="1200" dirty="0">
                <a:solidFill>
                  <a:srgbClr val="7F7F7F"/>
                </a:solidFill>
                <a:latin typeface="Arial"/>
                <a:cs typeface="Arial"/>
              </a:rPr>
              <a:t>Biểu đồ này cho thấy từng huyết thanh được phân bố đều sử dụng công nghệ microlayering; do đó cả ba huyết thanh duy trì </a:t>
            </a:r>
            <a:r>
              <a:rPr lang="en-US" altLang="ja-JP" sz="1200" dirty="0" err="1">
                <a:solidFill>
                  <a:srgbClr val="7F7F7F"/>
                </a:solidFill>
                <a:latin typeface="Arial"/>
                <a:cs typeface="Arial"/>
              </a:rPr>
              <a:t>sức</a:t>
            </a:r>
            <a:r>
              <a:rPr lang="en-US" altLang="ja-JP" sz="1200" dirty="0">
                <a:solidFill>
                  <a:srgbClr val="7F7F7F"/>
                </a:solidFill>
                <a:latin typeface="Arial"/>
                <a:cs typeface="Arial"/>
              </a:rPr>
              <a:t> </a:t>
            </a:r>
            <a:r>
              <a:rPr lang="en-US" altLang="ja-JP" sz="1200" dirty="0" err="1">
                <a:solidFill>
                  <a:srgbClr val="7F7F7F"/>
                </a:solidFill>
                <a:latin typeface="Arial"/>
                <a:cs typeface="Arial"/>
              </a:rPr>
              <a:t>mạnh</a:t>
            </a:r>
            <a:r>
              <a:rPr lang="vi-VN" altLang="ja-JP" sz="1200" dirty="0">
                <a:solidFill>
                  <a:srgbClr val="7F7F7F"/>
                </a:solidFill>
                <a:latin typeface="Arial"/>
                <a:cs typeface="Arial"/>
              </a:rPr>
              <a:t> tích cực của </a:t>
            </a:r>
            <a:r>
              <a:rPr lang="en-US" altLang="ja-JP" sz="1200" dirty="0" err="1">
                <a:solidFill>
                  <a:srgbClr val="7F7F7F"/>
                </a:solidFill>
                <a:latin typeface="Arial"/>
                <a:cs typeface="Arial"/>
              </a:rPr>
              <a:t>chúng</a:t>
            </a:r>
            <a:r>
              <a:rPr lang="vi-VN" altLang="ja-JP" sz="1200" dirty="0">
                <a:solidFill>
                  <a:srgbClr val="7F7F7F"/>
                </a:solidFill>
                <a:latin typeface="Arial"/>
                <a:cs typeface="Arial"/>
              </a:rPr>
              <a:t>.</a:t>
            </a:r>
            <a:endParaRPr lang="en-US" altLang="ja-JP" sz="1200" dirty="0">
              <a:solidFill>
                <a:srgbClr val="7F7F7F"/>
              </a:solidFill>
              <a:latin typeface="Arial"/>
              <a:cs typeface="Arial"/>
            </a:endParaRPr>
          </a:p>
        </p:txBody>
      </p:sp>
      <p:sp>
        <p:nvSpPr>
          <p:cNvPr id="233" name="TextBox 232"/>
          <p:cNvSpPr txBox="1"/>
          <p:nvPr/>
        </p:nvSpPr>
        <p:spPr>
          <a:xfrm>
            <a:off x="251498" y="2822490"/>
            <a:ext cx="5693699" cy="301175"/>
          </a:xfrm>
          <a:prstGeom prst="rect">
            <a:avLst/>
          </a:prstGeom>
          <a:noFill/>
        </p:spPr>
        <p:txBody>
          <a:bodyPr wrap="square" lIns="130622" tIns="65311" rIns="130622" bIns="65311" rtlCol="0">
            <a:spAutoFit/>
          </a:bodyPr>
          <a:lstStyle/>
          <a:p>
            <a:pPr algn="l"/>
            <a:r>
              <a:rPr lang="en-US" sz="1100" dirty="0">
                <a:solidFill>
                  <a:srgbClr val="7F7F7F"/>
                </a:solidFill>
                <a:latin typeface="Arial"/>
                <a:cs typeface="Arial"/>
              </a:rPr>
              <a:t>MIXED BY HAND WITHOUT AGELOC ME DEVICE</a:t>
            </a:r>
          </a:p>
        </p:txBody>
      </p:sp>
      <p:sp>
        <p:nvSpPr>
          <p:cNvPr id="234" name="Title 1"/>
          <p:cNvSpPr>
            <a:spLocks noGrp="1"/>
          </p:cNvSpPr>
          <p:nvPr>
            <p:ph type="title"/>
          </p:nvPr>
        </p:nvSpPr>
        <p:spPr>
          <a:xfrm>
            <a:off x="357092" y="104775"/>
            <a:ext cx="8229600" cy="557182"/>
          </a:xfrm>
        </p:spPr>
        <p:txBody>
          <a:bodyPr/>
          <a:lstStyle/>
          <a:p>
            <a:r>
              <a:rPr lang="en-US" sz="1600" dirty="0">
                <a:solidFill>
                  <a:srgbClr val="00A8CC"/>
                </a:solidFill>
              </a:rPr>
              <a:t>KẾT QUẢ: 3x MORE SỰ THẨM THẤU/HẤP THU VÀO DA TĂNG GẤP 3 LẦN* VÀ ĐƯỢC TÍCH CỰC PHÂN BỐ VÀO DA ĐỀU HƠN — KẾT QUẢ TỐT HƠN</a:t>
            </a:r>
            <a:endParaRPr lang="en-US" sz="1600" dirty="0">
              <a:solidFill>
                <a:schemeClr val="tx1">
                  <a:lumMod val="50000"/>
                  <a:lumOff val="50000"/>
                </a:schemeClr>
              </a:solidFill>
            </a:endParaRPr>
          </a:p>
        </p:txBody>
      </p:sp>
      <p:sp>
        <p:nvSpPr>
          <p:cNvPr id="235" name="Content Placeholder 2"/>
          <p:cNvSpPr txBox="1">
            <a:spLocks/>
          </p:cNvSpPr>
          <p:nvPr/>
        </p:nvSpPr>
        <p:spPr>
          <a:xfrm>
            <a:off x="6265225" y="1484685"/>
            <a:ext cx="2701229" cy="2636355"/>
          </a:xfrm>
          <a:prstGeom prst="rect">
            <a:avLst/>
          </a:prstGeom>
        </p:spPr>
        <p:txBody>
          <a:bodyPr>
            <a:normAutofit/>
          </a:bodyPr>
          <a:lstStyle>
            <a:lvl1pPr marL="342900" indent="-342900" algn="l" defTabSz="457200" rtl="0" eaLnBrk="1" latinLnBrk="0" hangingPunct="1">
              <a:spcBef>
                <a:spcPct val="20000"/>
              </a:spcBef>
              <a:buFont typeface="Arial"/>
              <a:buChar char="•"/>
              <a:defRPr sz="1600" kern="1200" baseline="0">
                <a:solidFill>
                  <a:srgbClr val="646569"/>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rgbClr val="646569"/>
                </a:solidFill>
                <a:latin typeface="Arial"/>
                <a:ea typeface="+mn-ea"/>
                <a:cs typeface="Arial"/>
              </a:defRPr>
            </a:lvl2pPr>
            <a:lvl3pPr marL="1143000" indent="-228600" algn="l" defTabSz="457200" rtl="0" eaLnBrk="1" latinLnBrk="0" hangingPunct="1">
              <a:spcBef>
                <a:spcPct val="20000"/>
              </a:spcBef>
              <a:buFont typeface="Arial"/>
              <a:buChar char="•"/>
              <a:defRPr sz="1600" kern="1200">
                <a:solidFill>
                  <a:srgbClr val="646569"/>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rgbClr val="646569"/>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rgbClr val="646569"/>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altLang="ja-JP" sz="1200" dirty="0">
                <a:solidFill>
                  <a:srgbClr val="7F7F7F"/>
                </a:solidFill>
              </a:rPr>
              <a:t>* </a:t>
            </a:r>
            <a:r>
              <a:rPr lang="vi-VN" altLang="ja-JP" sz="1200" dirty="0">
                <a:solidFill>
                  <a:srgbClr val="7F7F7F"/>
                </a:solidFill>
              </a:rPr>
              <a:t> Kết hợp ba huyết thanh bằng cách sử dụng thiết bị ageLOC Me (công nghệ</a:t>
            </a:r>
            <a:r>
              <a:rPr lang="en-US" altLang="ja-JP" sz="1200" dirty="0">
                <a:solidFill>
                  <a:srgbClr val="7F7F7F"/>
                </a:solidFill>
              </a:rPr>
              <a:t> </a:t>
            </a:r>
            <a:r>
              <a:rPr lang="vi-VN" altLang="ja-JP" sz="1200" dirty="0">
                <a:solidFill>
                  <a:srgbClr val="7F7F7F"/>
                </a:solidFill>
              </a:rPr>
              <a:t>microlayering</a:t>
            </a:r>
            <a:r>
              <a:rPr lang="en-US" altLang="ja-JP" sz="1200" dirty="0">
                <a:solidFill>
                  <a:srgbClr val="7F7F7F"/>
                </a:solidFill>
              </a:rPr>
              <a:t> </a:t>
            </a:r>
            <a:r>
              <a:rPr lang="vi-VN" altLang="ja-JP" sz="1200" dirty="0">
                <a:solidFill>
                  <a:srgbClr val="7F7F7F"/>
                </a:solidFill>
              </a:rPr>
              <a:t>ageLOC </a:t>
            </a:r>
            <a:r>
              <a:rPr lang="en-US" altLang="ja-JP" sz="1200" dirty="0">
                <a:solidFill>
                  <a:srgbClr val="7F7F7F"/>
                </a:solidFill>
              </a:rPr>
              <a:t>me</a:t>
            </a:r>
            <a:r>
              <a:rPr lang="vi-VN" altLang="ja-JP" sz="1200" dirty="0">
                <a:solidFill>
                  <a:srgbClr val="7F7F7F"/>
                </a:solidFill>
              </a:rPr>
              <a:t>) kết quả</a:t>
            </a:r>
            <a:r>
              <a:rPr lang="en-US" altLang="ja-JP" sz="1200" dirty="0">
                <a:solidFill>
                  <a:srgbClr val="7F7F7F"/>
                </a:solidFill>
              </a:rPr>
              <a:t> </a:t>
            </a:r>
            <a:r>
              <a:rPr lang="en-US" altLang="ja-JP" sz="1200" dirty="0" err="1">
                <a:solidFill>
                  <a:srgbClr val="7F7F7F"/>
                </a:solidFill>
              </a:rPr>
              <a:t>là</a:t>
            </a:r>
            <a:r>
              <a:rPr lang="vi-VN" altLang="ja-JP" sz="1200" dirty="0">
                <a:solidFill>
                  <a:srgbClr val="7F7F7F"/>
                </a:solidFill>
              </a:rPr>
              <a:t> sự hấp thụ vào da được cải thiện so với trộn tay. </a:t>
            </a:r>
            <a:br>
              <a:rPr lang="en-US" altLang="ja-JP" sz="1200" dirty="0">
                <a:solidFill>
                  <a:srgbClr val="7F7F7F"/>
                </a:solidFill>
              </a:rPr>
            </a:br>
            <a:endParaRPr lang="en-US" altLang="ja-JP" sz="1200" dirty="0">
              <a:solidFill>
                <a:srgbClr val="7F7F7F"/>
              </a:solidFill>
            </a:endParaRPr>
          </a:p>
          <a:p>
            <a:pPr marL="0" indent="0">
              <a:buNone/>
            </a:pPr>
            <a:r>
              <a:rPr lang="en-US" altLang="ja-JP" sz="1200" dirty="0">
                <a:solidFill>
                  <a:srgbClr val="7F7F7F"/>
                </a:solidFill>
              </a:rPr>
              <a:t>* "</a:t>
            </a:r>
            <a:r>
              <a:rPr lang="en-US" altLang="ja-JP" sz="1200" dirty="0" err="1">
                <a:solidFill>
                  <a:srgbClr val="7F7F7F"/>
                </a:solidFill>
              </a:rPr>
              <a:t>Sự</a:t>
            </a:r>
            <a:r>
              <a:rPr lang="en-US" altLang="ja-JP" sz="1200" dirty="0">
                <a:solidFill>
                  <a:srgbClr val="7F7F7F"/>
                </a:solidFill>
              </a:rPr>
              <a:t> </a:t>
            </a:r>
            <a:r>
              <a:rPr lang="en-US" altLang="ja-JP" sz="1200" dirty="0" err="1">
                <a:solidFill>
                  <a:srgbClr val="7F7F7F"/>
                </a:solidFill>
              </a:rPr>
              <a:t>hấp</a:t>
            </a:r>
            <a:r>
              <a:rPr lang="en-US" altLang="ja-JP" sz="1200" dirty="0">
                <a:solidFill>
                  <a:srgbClr val="7F7F7F"/>
                </a:solidFill>
              </a:rPr>
              <a:t> </a:t>
            </a:r>
            <a:r>
              <a:rPr lang="en-US" altLang="ja-JP" sz="1200" dirty="0" err="1">
                <a:solidFill>
                  <a:srgbClr val="7F7F7F"/>
                </a:solidFill>
              </a:rPr>
              <a:t>thu</a:t>
            </a:r>
            <a:r>
              <a:rPr lang="en-US" altLang="ja-JP" sz="1200" dirty="0">
                <a:solidFill>
                  <a:srgbClr val="7F7F7F"/>
                </a:solidFill>
              </a:rPr>
              <a:t> </a:t>
            </a:r>
            <a:r>
              <a:rPr lang="en-US" altLang="ja-JP" sz="1200" dirty="0" err="1">
                <a:solidFill>
                  <a:srgbClr val="7F7F7F"/>
                </a:solidFill>
              </a:rPr>
              <a:t>vào</a:t>
            </a:r>
            <a:r>
              <a:rPr lang="en-US" altLang="ja-JP" sz="1200" dirty="0">
                <a:solidFill>
                  <a:srgbClr val="7F7F7F"/>
                </a:solidFill>
              </a:rPr>
              <a:t> da" </a:t>
            </a:r>
            <a:r>
              <a:rPr lang="en-US" altLang="ja-JP" sz="1200" dirty="0" err="1">
                <a:solidFill>
                  <a:srgbClr val="7F7F7F"/>
                </a:solidFill>
              </a:rPr>
              <a:t>là</a:t>
            </a:r>
            <a:r>
              <a:rPr lang="en-US" altLang="ja-JP" sz="1200" dirty="0">
                <a:solidFill>
                  <a:srgbClr val="7F7F7F"/>
                </a:solidFill>
              </a:rPr>
              <a:t> </a:t>
            </a:r>
            <a:r>
              <a:rPr lang="en-US" altLang="ja-JP" sz="1200" dirty="0" err="1">
                <a:solidFill>
                  <a:srgbClr val="7F7F7F"/>
                </a:solidFill>
              </a:rPr>
              <a:t>lớp</a:t>
            </a:r>
            <a:r>
              <a:rPr lang="en-US" altLang="ja-JP" sz="1200" dirty="0">
                <a:solidFill>
                  <a:srgbClr val="7F7F7F"/>
                </a:solidFill>
              </a:rPr>
              <a:t> </a:t>
            </a:r>
            <a:r>
              <a:rPr lang="en-US" altLang="ja-JP" sz="1200" dirty="0" err="1">
                <a:solidFill>
                  <a:srgbClr val="7F7F7F"/>
                </a:solidFill>
              </a:rPr>
              <a:t>sừng</a:t>
            </a:r>
            <a:r>
              <a:rPr lang="en-US" altLang="ja-JP" sz="1200" dirty="0">
                <a:solidFill>
                  <a:srgbClr val="7F7F7F"/>
                </a:solidFill>
              </a:rPr>
              <a:t>.</a:t>
            </a:r>
          </a:p>
          <a:p>
            <a:pPr marL="0" indent="0">
              <a:buNone/>
            </a:pPr>
            <a:endParaRPr lang="en-US" altLang="ja-JP" sz="1200" dirty="0">
              <a:solidFill>
                <a:srgbClr val="7F7F7F"/>
              </a:solidFill>
            </a:endParaRPr>
          </a:p>
          <a:p>
            <a:pPr marL="0" indent="0">
              <a:buNone/>
            </a:pPr>
            <a:r>
              <a:rPr lang="en-US" altLang="ja-JP" sz="1200" dirty="0">
                <a:solidFill>
                  <a:srgbClr val="7F7F7F"/>
                </a:solidFill>
              </a:rPr>
              <a:t>* </a:t>
            </a:r>
            <a:r>
              <a:rPr lang="vi-VN" altLang="ja-JP" sz="1200" dirty="0">
                <a:solidFill>
                  <a:srgbClr val="7F7F7F"/>
                </a:solidFill>
              </a:rPr>
              <a:t>3x đã được tính toán bằng cách chia các điểm dữ liệu trung bình của việc kết hợp thông qua thiết bị (công nghệ</a:t>
            </a:r>
            <a:r>
              <a:rPr lang="en-US" altLang="ja-JP" sz="1200" dirty="0">
                <a:solidFill>
                  <a:srgbClr val="7F7F7F"/>
                </a:solidFill>
              </a:rPr>
              <a:t> </a:t>
            </a:r>
            <a:r>
              <a:rPr lang="vi-VN" altLang="ja-JP" sz="1200" dirty="0">
                <a:solidFill>
                  <a:srgbClr val="7F7F7F"/>
                </a:solidFill>
              </a:rPr>
              <a:t>microlayering) vs trộn tay</a:t>
            </a:r>
            <a:r>
              <a:rPr lang="en-US" altLang="ja-JP" sz="1200" dirty="0">
                <a:solidFill>
                  <a:srgbClr val="7F7F7F"/>
                </a:solidFill>
              </a:rPr>
              <a:t>.</a:t>
            </a:r>
            <a:endParaRPr lang="en-US" sz="1200" dirty="0">
              <a:solidFill>
                <a:srgbClr val="7F7F7F"/>
              </a:solidFill>
            </a:endParaRPr>
          </a:p>
        </p:txBody>
      </p:sp>
      <p:sp>
        <p:nvSpPr>
          <p:cNvPr id="8" name="TextBox 7"/>
          <p:cNvSpPr txBox="1"/>
          <p:nvPr/>
        </p:nvSpPr>
        <p:spPr>
          <a:xfrm>
            <a:off x="4614332" y="1279458"/>
            <a:ext cx="1574687" cy="1107996"/>
          </a:xfrm>
          <a:prstGeom prst="rect">
            <a:avLst/>
          </a:prstGeom>
          <a:noFill/>
        </p:spPr>
        <p:txBody>
          <a:bodyPr wrap="square" rtlCol="0">
            <a:spAutoFit/>
          </a:bodyPr>
          <a:lstStyle/>
          <a:p>
            <a:r>
              <a:rPr lang="en-US" sz="1200" dirty="0" err="1">
                <a:solidFill>
                  <a:schemeClr val="tx1">
                    <a:lumMod val="50000"/>
                    <a:lumOff val="50000"/>
                  </a:schemeClr>
                </a:solidFill>
                <a:latin typeface="Arial"/>
                <a:cs typeface="Arial"/>
              </a:rPr>
              <a:t>Đây</a:t>
            </a:r>
            <a:r>
              <a:rPr lang="en-US" sz="1200" dirty="0">
                <a:solidFill>
                  <a:schemeClr val="tx1">
                    <a:lumMod val="50000"/>
                    <a:lumOff val="50000"/>
                  </a:schemeClr>
                </a:solidFill>
                <a:latin typeface="Arial"/>
                <a:cs typeface="Arial"/>
              </a:rPr>
              <a:t> </a:t>
            </a:r>
            <a:r>
              <a:rPr lang="en-US" sz="1200" dirty="0" err="1">
                <a:solidFill>
                  <a:schemeClr val="tx1">
                    <a:lumMod val="50000"/>
                    <a:lumOff val="50000"/>
                  </a:schemeClr>
                </a:solidFill>
                <a:latin typeface="Arial"/>
                <a:cs typeface="Arial"/>
              </a:rPr>
              <a:t>là</a:t>
            </a:r>
            <a:r>
              <a:rPr lang="en-US" sz="1200" dirty="0">
                <a:solidFill>
                  <a:schemeClr val="tx1">
                    <a:lumMod val="50000"/>
                    <a:lumOff val="50000"/>
                  </a:schemeClr>
                </a:solidFill>
                <a:latin typeface="Arial"/>
                <a:cs typeface="Arial"/>
              </a:rPr>
              <a:t> </a:t>
            </a:r>
            <a:r>
              <a:rPr lang="en-US" sz="1200" dirty="0" err="1">
                <a:solidFill>
                  <a:schemeClr val="tx1">
                    <a:lumMod val="50000"/>
                    <a:lumOff val="50000"/>
                  </a:schemeClr>
                </a:solidFill>
                <a:latin typeface="Arial"/>
                <a:cs typeface="Arial"/>
              </a:rPr>
              <a:t>hình</a:t>
            </a:r>
            <a:r>
              <a:rPr lang="en-US" sz="1200" dirty="0">
                <a:solidFill>
                  <a:schemeClr val="tx1">
                    <a:lumMod val="50000"/>
                    <a:lumOff val="50000"/>
                  </a:schemeClr>
                </a:solidFill>
                <a:latin typeface="Arial"/>
                <a:cs typeface="Arial"/>
              </a:rPr>
              <a:t> </a:t>
            </a:r>
            <a:r>
              <a:rPr lang="en-US" sz="1200" dirty="0" err="1">
                <a:solidFill>
                  <a:schemeClr val="tx1">
                    <a:lumMod val="50000"/>
                    <a:lumOff val="50000"/>
                  </a:schemeClr>
                </a:solidFill>
                <a:latin typeface="Arial"/>
                <a:cs typeface="Arial"/>
              </a:rPr>
              <a:t>ảnh</a:t>
            </a:r>
            <a:r>
              <a:rPr lang="en-US" sz="1200" dirty="0">
                <a:solidFill>
                  <a:schemeClr val="tx1">
                    <a:lumMod val="50000"/>
                    <a:lumOff val="50000"/>
                  </a:schemeClr>
                </a:solidFill>
                <a:latin typeface="Arial"/>
                <a:cs typeface="Arial"/>
              </a:rPr>
              <a:t> </a:t>
            </a:r>
            <a:r>
              <a:rPr lang="en-US" sz="1200" dirty="0" err="1">
                <a:solidFill>
                  <a:schemeClr val="tx1">
                    <a:lumMod val="50000"/>
                    <a:lumOff val="50000"/>
                  </a:schemeClr>
                </a:solidFill>
                <a:latin typeface="Arial"/>
                <a:cs typeface="Arial"/>
              </a:rPr>
              <a:t>của</a:t>
            </a:r>
            <a:r>
              <a:rPr lang="en-US" sz="1200" dirty="0">
                <a:solidFill>
                  <a:schemeClr val="tx1">
                    <a:lumMod val="50000"/>
                    <a:lumOff val="50000"/>
                  </a:schemeClr>
                </a:solidFill>
                <a:latin typeface="Arial"/>
                <a:cs typeface="Arial"/>
              </a:rPr>
              <a:t> </a:t>
            </a:r>
            <a:r>
              <a:rPr lang="en-US" sz="1200" dirty="0" err="1">
                <a:solidFill>
                  <a:schemeClr val="tx1">
                    <a:lumMod val="50000"/>
                    <a:lumOff val="50000"/>
                  </a:schemeClr>
                </a:solidFill>
                <a:latin typeface="Arial"/>
                <a:cs typeface="Arial"/>
              </a:rPr>
              <a:t>một</a:t>
            </a:r>
            <a:r>
              <a:rPr lang="en-US" sz="1200" dirty="0">
                <a:solidFill>
                  <a:schemeClr val="tx1">
                    <a:lumMod val="50000"/>
                    <a:lumOff val="50000"/>
                  </a:schemeClr>
                </a:solidFill>
                <a:latin typeface="Arial"/>
                <a:cs typeface="Arial"/>
              </a:rPr>
              <a:t> </a:t>
            </a:r>
            <a:r>
              <a:rPr lang="en-US" sz="1200" dirty="0" err="1">
                <a:solidFill>
                  <a:schemeClr val="tx1">
                    <a:lumMod val="50000"/>
                    <a:lumOff val="50000"/>
                  </a:schemeClr>
                </a:solidFill>
                <a:latin typeface="Arial"/>
                <a:cs typeface="Arial"/>
              </a:rPr>
              <a:t>bản</a:t>
            </a:r>
            <a:r>
              <a:rPr lang="en-US" sz="1200" dirty="0">
                <a:solidFill>
                  <a:schemeClr val="tx1">
                    <a:lumMod val="50000"/>
                    <a:lumOff val="50000"/>
                  </a:schemeClr>
                </a:solidFill>
                <a:latin typeface="Arial"/>
                <a:cs typeface="Arial"/>
              </a:rPr>
              <a:t> </a:t>
            </a:r>
            <a:r>
              <a:rPr lang="en-US" sz="1200" dirty="0" err="1">
                <a:solidFill>
                  <a:schemeClr val="tx1">
                    <a:lumMod val="50000"/>
                    <a:lumOff val="50000"/>
                  </a:schemeClr>
                </a:solidFill>
                <a:latin typeface="Arial"/>
                <a:cs typeface="Arial"/>
              </a:rPr>
              <a:t>vẽ</a:t>
            </a:r>
            <a:r>
              <a:rPr lang="en-US" sz="1200" dirty="0">
                <a:solidFill>
                  <a:schemeClr val="tx1">
                    <a:lumMod val="50000"/>
                    <a:lumOff val="50000"/>
                  </a:schemeClr>
                </a:solidFill>
                <a:latin typeface="Arial"/>
                <a:cs typeface="Arial"/>
              </a:rPr>
              <a:t> </a:t>
            </a:r>
            <a:r>
              <a:rPr lang="en-US" sz="1200" dirty="0" err="1">
                <a:solidFill>
                  <a:schemeClr val="tx1">
                    <a:lumMod val="50000"/>
                    <a:lumOff val="50000"/>
                  </a:schemeClr>
                </a:solidFill>
                <a:latin typeface="Arial"/>
                <a:cs typeface="Arial"/>
              </a:rPr>
              <a:t>mặt</a:t>
            </a:r>
            <a:r>
              <a:rPr lang="en-US" sz="1200" dirty="0">
                <a:solidFill>
                  <a:schemeClr val="tx1">
                    <a:lumMod val="50000"/>
                    <a:lumOff val="50000"/>
                  </a:schemeClr>
                </a:solidFill>
                <a:latin typeface="Arial"/>
                <a:cs typeface="Arial"/>
              </a:rPr>
              <a:t> </a:t>
            </a:r>
            <a:r>
              <a:rPr lang="en-US" sz="1200" dirty="0" err="1">
                <a:solidFill>
                  <a:schemeClr val="tx1">
                    <a:lumMod val="50000"/>
                    <a:lumOff val="50000"/>
                  </a:schemeClr>
                </a:solidFill>
                <a:latin typeface="Arial"/>
                <a:cs typeface="Arial"/>
              </a:rPr>
              <a:t>cắt</a:t>
            </a:r>
            <a:r>
              <a:rPr lang="en-US" sz="1200" dirty="0">
                <a:solidFill>
                  <a:schemeClr val="tx1">
                    <a:lumMod val="50000"/>
                    <a:lumOff val="50000"/>
                  </a:schemeClr>
                </a:solidFill>
                <a:latin typeface="Arial"/>
                <a:cs typeface="Arial"/>
              </a:rPr>
              <a:t> </a:t>
            </a:r>
            <a:r>
              <a:rPr lang="en-US" sz="1200" dirty="0" err="1">
                <a:solidFill>
                  <a:schemeClr val="tx1">
                    <a:lumMod val="50000"/>
                    <a:lumOff val="50000"/>
                  </a:schemeClr>
                </a:solidFill>
                <a:latin typeface="Arial"/>
                <a:cs typeface="Arial"/>
              </a:rPr>
              <a:t>ngang</a:t>
            </a:r>
            <a:r>
              <a:rPr lang="en-US" sz="1200" dirty="0">
                <a:solidFill>
                  <a:schemeClr val="tx1">
                    <a:lumMod val="50000"/>
                    <a:lumOff val="50000"/>
                  </a:schemeClr>
                </a:solidFill>
                <a:latin typeface="Arial"/>
                <a:cs typeface="Arial"/>
              </a:rPr>
              <a:t> </a:t>
            </a:r>
            <a:r>
              <a:rPr lang="en-US" sz="1200" dirty="0" err="1">
                <a:solidFill>
                  <a:schemeClr val="tx1">
                    <a:lumMod val="50000"/>
                    <a:lumOff val="50000"/>
                  </a:schemeClr>
                </a:solidFill>
                <a:latin typeface="Arial"/>
                <a:cs typeface="Arial"/>
              </a:rPr>
              <a:t>của</a:t>
            </a:r>
            <a:r>
              <a:rPr lang="en-US" sz="1200" dirty="0">
                <a:solidFill>
                  <a:schemeClr val="tx1">
                    <a:lumMod val="50000"/>
                    <a:lumOff val="50000"/>
                  </a:schemeClr>
                </a:solidFill>
                <a:latin typeface="Arial"/>
                <a:cs typeface="Arial"/>
              </a:rPr>
              <a:t> da (</a:t>
            </a:r>
            <a:r>
              <a:rPr lang="en-US" sz="1200" dirty="0" err="1">
                <a:solidFill>
                  <a:schemeClr val="tx1">
                    <a:lumMod val="50000"/>
                    <a:lumOff val="50000"/>
                  </a:schemeClr>
                </a:solidFill>
                <a:latin typeface="Arial"/>
                <a:cs typeface="Arial"/>
              </a:rPr>
              <a:t>lớp</a:t>
            </a:r>
            <a:r>
              <a:rPr lang="en-US" sz="1200" dirty="0">
                <a:solidFill>
                  <a:schemeClr val="tx1">
                    <a:lumMod val="50000"/>
                    <a:lumOff val="50000"/>
                  </a:schemeClr>
                </a:solidFill>
                <a:latin typeface="Arial"/>
                <a:cs typeface="Arial"/>
              </a:rPr>
              <a:t> </a:t>
            </a:r>
            <a:r>
              <a:rPr lang="en-US" sz="1200" dirty="0" err="1">
                <a:solidFill>
                  <a:schemeClr val="tx1">
                    <a:lumMod val="50000"/>
                    <a:lumOff val="50000"/>
                  </a:schemeClr>
                </a:solidFill>
                <a:latin typeface="Arial"/>
                <a:cs typeface="Arial"/>
              </a:rPr>
              <a:t>sừng</a:t>
            </a:r>
            <a:r>
              <a:rPr lang="en-US" sz="1200" dirty="0">
                <a:solidFill>
                  <a:schemeClr val="tx1">
                    <a:lumMod val="50000"/>
                    <a:lumOff val="50000"/>
                  </a:schemeClr>
                </a:solidFill>
                <a:latin typeface="Arial"/>
                <a:cs typeface="Arial"/>
              </a:rPr>
              <a:t>)</a:t>
            </a:r>
          </a:p>
          <a:p>
            <a:endParaRPr lang="en-US" dirty="0"/>
          </a:p>
        </p:txBody>
      </p:sp>
      <p:sp>
        <p:nvSpPr>
          <p:cNvPr id="237" name="TextBox 236"/>
          <p:cNvSpPr txBox="1"/>
          <p:nvPr/>
        </p:nvSpPr>
        <p:spPr>
          <a:xfrm>
            <a:off x="4614333" y="3283727"/>
            <a:ext cx="1574686" cy="1107996"/>
          </a:xfrm>
          <a:prstGeom prst="rect">
            <a:avLst/>
          </a:prstGeom>
          <a:noFill/>
        </p:spPr>
        <p:txBody>
          <a:bodyPr wrap="square" rtlCol="0">
            <a:spAutoFit/>
          </a:bodyPr>
          <a:lstStyle/>
          <a:p>
            <a:r>
              <a:rPr lang="en-US" sz="1200" dirty="0" err="1">
                <a:solidFill>
                  <a:schemeClr val="tx1">
                    <a:lumMod val="50000"/>
                    <a:lumOff val="50000"/>
                  </a:schemeClr>
                </a:solidFill>
                <a:latin typeface="Arial"/>
                <a:cs typeface="Arial"/>
              </a:rPr>
              <a:t>Đây</a:t>
            </a:r>
            <a:r>
              <a:rPr lang="en-US" sz="1200" dirty="0">
                <a:solidFill>
                  <a:schemeClr val="tx1">
                    <a:lumMod val="50000"/>
                    <a:lumOff val="50000"/>
                  </a:schemeClr>
                </a:solidFill>
                <a:latin typeface="Arial"/>
                <a:cs typeface="Arial"/>
              </a:rPr>
              <a:t> </a:t>
            </a:r>
            <a:r>
              <a:rPr lang="en-US" sz="1200" dirty="0" err="1">
                <a:solidFill>
                  <a:schemeClr val="tx1">
                    <a:lumMod val="50000"/>
                    <a:lumOff val="50000"/>
                  </a:schemeClr>
                </a:solidFill>
                <a:latin typeface="Arial"/>
                <a:cs typeface="Arial"/>
              </a:rPr>
              <a:t>là</a:t>
            </a:r>
            <a:r>
              <a:rPr lang="en-US" sz="1200" dirty="0">
                <a:solidFill>
                  <a:schemeClr val="tx1">
                    <a:lumMod val="50000"/>
                    <a:lumOff val="50000"/>
                  </a:schemeClr>
                </a:solidFill>
                <a:latin typeface="Arial"/>
                <a:cs typeface="Arial"/>
              </a:rPr>
              <a:t> </a:t>
            </a:r>
            <a:r>
              <a:rPr lang="en-US" sz="1200" dirty="0" err="1">
                <a:solidFill>
                  <a:schemeClr val="tx1">
                    <a:lumMod val="50000"/>
                    <a:lumOff val="50000"/>
                  </a:schemeClr>
                </a:solidFill>
                <a:latin typeface="Arial"/>
                <a:cs typeface="Arial"/>
              </a:rPr>
              <a:t>hình</a:t>
            </a:r>
            <a:r>
              <a:rPr lang="en-US" sz="1200" dirty="0">
                <a:solidFill>
                  <a:schemeClr val="tx1">
                    <a:lumMod val="50000"/>
                    <a:lumOff val="50000"/>
                  </a:schemeClr>
                </a:solidFill>
                <a:latin typeface="Arial"/>
                <a:cs typeface="Arial"/>
              </a:rPr>
              <a:t> </a:t>
            </a:r>
            <a:r>
              <a:rPr lang="en-US" sz="1200" dirty="0" err="1">
                <a:solidFill>
                  <a:schemeClr val="tx1">
                    <a:lumMod val="50000"/>
                    <a:lumOff val="50000"/>
                  </a:schemeClr>
                </a:solidFill>
                <a:latin typeface="Arial"/>
                <a:cs typeface="Arial"/>
              </a:rPr>
              <a:t>ảnh</a:t>
            </a:r>
            <a:r>
              <a:rPr lang="en-US" sz="1200" dirty="0">
                <a:solidFill>
                  <a:schemeClr val="tx1">
                    <a:lumMod val="50000"/>
                    <a:lumOff val="50000"/>
                  </a:schemeClr>
                </a:solidFill>
                <a:latin typeface="Arial"/>
                <a:cs typeface="Arial"/>
              </a:rPr>
              <a:t> </a:t>
            </a:r>
            <a:r>
              <a:rPr lang="en-US" sz="1200" dirty="0" err="1">
                <a:solidFill>
                  <a:schemeClr val="tx1">
                    <a:lumMod val="50000"/>
                    <a:lumOff val="50000"/>
                  </a:schemeClr>
                </a:solidFill>
                <a:latin typeface="Arial"/>
                <a:cs typeface="Arial"/>
              </a:rPr>
              <a:t>của</a:t>
            </a:r>
            <a:r>
              <a:rPr lang="en-US" sz="1200" dirty="0">
                <a:solidFill>
                  <a:schemeClr val="tx1">
                    <a:lumMod val="50000"/>
                    <a:lumOff val="50000"/>
                  </a:schemeClr>
                </a:solidFill>
                <a:latin typeface="Arial"/>
                <a:cs typeface="Arial"/>
              </a:rPr>
              <a:t> </a:t>
            </a:r>
            <a:r>
              <a:rPr lang="en-US" sz="1200" dirty="0" err="1">
                <a:solidFill>
                  <a:schemeClr val="tx1">
                    <a:lumMod val="50000"/>
                    <a:lumOff val="50000"/>
                  </a:schemeClr>
                </a:solidFill>
                <a:latin typeface="Arial"/>
                <a:cs typeface="Arial"/>
              </a:rPr>
              <a:t>một</a:t>
            </a:r>
            <a:r>
              <a:rPr lang="en-US" sz="1200" dirty="0">
                <a:solidFill>
                  <a:schemeClr val="tx1">
                    <a:lumMod val="50000"/>
                    <a:lumOff val="50000"/>
                  </a:schemeClr>
                </a:solidFill>
                <a:latin typeface="Arial"/>
                <a:cs typeface="Arial"/>
              </a:rPr>
              <a:t> </a:t>
            </a:r>
            <a:r>
              <a:rPr lang="en-US" sz="1200" dirty="0" err="1">
                <a:solidFill>
                  <a:schemeClr val="tx1">
                    <a:lumMod val="50000"/>
                    <a:lumOff val="50000"/>
                  </a:schemeClr>
                </a:solidFill>
                <a:latin typeface="Arial"/>
                <a:cs typeface="Arial"/>
              </a:rPr>
              <a:t>bản</a:t>
            </a:r>
            <a:r>
              <a:rPr lang="en-US" sz="1200" dirty="0">
                <a:solidFill>
                  <a:schemeClr val="tx1">
                    <a:lumMod val="50000"/>
                    <a:lumOff val="50000"/>
                  </a:schemeClr>
                </a:solidFill>
                <a:latin typeface="Arial"/>
                <a:cs typeface="Arial"/>
              </a:rPr>
              <a:t> </a:t>
            </a:r>
            <a:r>
              <a:rPr lang="en-US" sz="1200" dirty="0" err="1">
                <a:solidFill>
                  <a:schemeClr val="tx1">
                    <a:lumMod val="50000"/>
                    <a:lumOff val="50000"/>
                  </a:schemeClr>
                </a:solidFill>
                <a:latin typeface="Arial"/>
                <a:cs typeface="Arial"/>
              </a:rPr>
              <a:t>vẽ</a:t>
            </a:r>
            <a:r>
              <a:rPr lang="en-US" sz="1200" dirty="0">
                <a:solidFill>
                  <a:schemeClr val="tx1">
                    <a:lumMod val="50000"/>
                    <a:lumOff val="50000"/>
                  </a:schemeClr>
                </a:solidFill>
                <a:latin typeface="Arial"/>
                <a:cs typeface="Arial"/>
              </a:rPr>
              <a:t> </a:t>
            </a:r>
            <a:r>
              <a:rPr lang="en-US" sz="1200" dirty="0" err="1">
                <a:solidFill>
                  <a:schemeClr val="tx1">
                    <a:lumMod val="50000"/>
                    <a:lumOff val="50000"/>
                  </a:schemeClr>
                </a:solidFill>
                <a:latin typeface="Arial"/>
                <a:cs typeface="Arial"/>
              </a:rPr>
              <a:t>mặt</a:t>
            </a:r>
            <a:r>
              <a:rPr lang="en-US" sz="1200" dirty="0">
                <a:solidFill>
                  <a:schemeClr val="tx1">
                    <a:lumMod val="50000"/>
                    <a:lumOff val="50000"/>
                  </a:schemeClr>
                </a:solidFill>
                <a:latin typeface="Arial"/>
                <a:cs typeface="Arial"/>
              </a:rPr>
              <a:t> </a:t>
            </a:r>
            <a:r>
              <a:rPr lang="en-US" sz="1200" dirty="0" err="1">
                <a:solidFill>
                  <a:schemeClr val="tx1">
                    <a:lumMod val="50000"/>
                    <a:lumOff val="50000"/>
                  </a:schemeClr>
                </a:solidFill>
                <a:latin typeface="Arial"/>
                <a:cs typeface="Arial"/>
              </a:rPr>
              <a:t>cắt</a:t>
            </a:r>
            <a:r>
              <a:rPr lang="en-US" sz="1200" dirty="0">
                <a:solidFill>
                  <a:schemeClr val="tx1">
                    <a:lumMod val="50000"/>
                    <a:lumOff val="50000"/>
                  </a:schemeClr>
                </a:solidFill>
                <a:latin typeface="Arial"/>
                <a:cs typeface="Arial"/>
              </a:rPr>
              <a:t> </a:t>
            </a:r>
            <a:r>
              <a:rPr lang="en-US" sz="1200" dirty="0" err="1">
                <a:solidFill>
                  <a:schemeClr val="tx1">
                    <a:lumMod val="50000"/>
                    <a:lumOff val="50000"/>
                  </a:schemeClr>
                </a:solidFill>
                <a:latin typeface="Arial"/>
                <a:cs typeface="Arial"/>
              </a:rPr>
              <a:t>ngang</a:t>
            </a:r>
            <a:r>
              <a:rPr lang="en-US" sz="1200" dirty="0">
                <a:solidFill>
                  <a:schemeClr val="tx1">
                    <a:lumMod val="50000"/>
                    <a:lumOff val="50000"/>
                  </a:schemeClr>
                </a:solidFill>
                <a:latin typeface="Arial"/>
                <a:cs typeface="Arial"/>
              </a:rPr>
              <a:t> </a:t>
            </a:r>
            <a:r>
              <a:rPr lang="en-US" sz="1200" dirty="0" err="1">
                <a:solidFill>
                  <a:schemeClr val="tx1">
                    <a:lumMod val="50000"/>
                    <a:lumOff val="50000"/>
                  </a:schemeClr>
                </a:solidFill>
                <a:latin typeface="Arial"/>
                <a:cs typeface="Arial"/>
              </a:rPr>
              <a:t>của</a:t>
            </a:r>
            <a:r>
              <a:rPr lang="en-US" sz="1200" dirty="0">
                <a:solidFill>
                  <a:schemeClr val="tx1">
                    <a:lumMod val="50000"/>
                    <a:lumOff val="50000"/>
                  </a:schemeClr>
                </a:solidFill>
                <a:latin typeface="Arial"/>
                <a:cs typeface="Arial"/>
              </a:rPr>
              <a:t> da (</a:t>
            </a:r>
            <a:r>
              <a:rPr lang="en-US" sz="1200" dirty="0" err="1">
                <a:solidFill>
                  <a:schemeClr val="tx1">
                    <a:lumMod val="50000"/>
                    <a:lumOff val="50000"/>
                  </a:schemeClr>
                </a:solidFill>
                <a:latin typeface="Arial"/>
                <a:cs typeface="Arial"/>
              </a:rPr>
              <a:t>lớp</a:t>
            </a:r>
            <a:r>
              <a:rPr lang="en-US" sz="1200" dirty="0">
                <a:solidFill>
                  <a:schemeClr val="tx1">
                    <a:lumMod val="50000"/>
                    <a:lumOff val="50000"/>
                  </a:schemeClr>
                </a:solidFill>
                <a:latin typeface="Arial"/>
                <a:cs typeface="Arial"/>
              </a:rPr>
              <a:t> </a:t>
            </a:r>
            <a:r>
              <a:rPr lang="en-US" sz="1200" dirty="0" err="1">
                <a:solidFill>
                  <a:schemeClr val="tx1">
                    <a:lumMod val="50000"/>
                    <a:lumOff val="50000"/>
                  </a:schemeClr>
                </a:solidFill>
                <a:latin typeface="Arial"/>
                <a:cs typeface="Arial"/>
              </a:rPr>
              <a:t>sừng</a:t>
            </a:r>
            <a:r>
              <a:rPr lang="en-US" sz="1200" dirty="0">
                <a:solidFill>
                  <a:schemeClr val="tx1">
                    <a:lumMod val="50000"/>
                    <a:lumOff val="50000"/>
                  </a:schemeClr>
                </a:solidFill>
                <a:latin typeface="Arial"/>
                <a:cs typeface="Arial"/>
              </a:rPr>
              <a:t>)</a:t>
            </a:r>
          </a:p>
          <a:p>
            <a:endParaRPr lang="en-US" dirty="0"/>
          </a:p>
        </p:txBody>
      </p:sp>
      <p:grpSp>
        <p:nvGrpSpPr>
          <p:cNvPr id="232" name="Group 231"/>
          <p:cNvGrpSpPr/>
          <p:nvPr/>
        </p:nvGrpSpPr>
        <p:grpSpPr>
          <a:xfrm>
            <a:off x="410070" y="1090263"/>
            <a:ext cx="4004275" cy="1258885"/>
            <a:chOff x="859124" y="3105888"/>
            <a:chExt cx="3296975" cy="1036519"/>
          </a:xfrm>
          <a:solidFill>
            <a:schemeClr val="bg1"/>
          </a:solidFill>
        </p:grpSpPr>
        <p:sp>
          <p:nvSpPr>
            <p:cNvPr id="236" name="角丸四角形 11"/>
            <p:cNvSpPr/>
            <p:nvPr/>
          </p:nvSpPr>
          <p:spPr>
            <a:xfrm>
              <a:off x="1532917" y="3186292"/>
              <a:ext cx="1902533" cy="218471"/>
            </a:xfrm>
            <a:prstGeom prst="roundRect">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238" name="グループ化 46"/>
            <p:cNvGrpSpPr>
              <a:grpSpLocks noChangeAspect="1"/>
            </p:cNvGrpSpPr>
            <p:nvPr/>
          </p:nvGrpSpPr>
          <p:grpSpPr>
            <a:xfrm>
              <a:off x="1527382" y="3408960"/>
              <a:ext cx="1902533" cy="733447"/>
              <a:chOff x="2309427" y="2959201"/>
              <a:chExt cx="1902533" cy="733447"/>
            </a:xfrm>
            <a:grpFill/>
          </p:grpSpPr>
          <p:sp>
            <p:nvSpPr>
              <p:cNvPr id="268" name="角丸四角形 37"/>
              <p:cNvSpPr/>
              <p:nvPr/>
            </p:nvSpPr>
            <p:spPr>
              <a:xfrm>
                <a:off x="2309427" y="2959201"/>
                <a:ext cx="1902533" cy="733447"/>
              </a:xfrm>
              <a:prstGeom prst="roundRect">
                <a:avLst>
                  <a:gd name="adj" fmla="val 271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269" name="グループ化 40"/>
              <p:cNvGrpSpPr/>
              <p:nvPr/>
            </p:nvGrpSpPr>
            <p:grpSpPr>
              <a:xfrm>
                <a:off x="2335826" y="2996952"/>
                <a:ext cx="263851" cy="661439"/>
                <a:chOff x="2335826" y="2996952"/>
                <a:chExt cx="263851" cy="661439"/>
              </a:xfrm>
              <a:grpFill/>
            </p:grpSpPr>
            <p:pic>
              <p:nvPicPr>
                <p:cNvPr id="31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313"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314"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315"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31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31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grpSp>
          <p:grpSp>
            <p:nvGrpSpPr>
              <p:cNvPr id="270" name="グループ化 53"/>
              <p:cNvGrpSpPr/>
              <p:nvPr/>
            </p:nvGrpSpPr>
            <p:grpSpPr>
              <a:xfrm>
                <a:off x="3388443" y="3002296"/>
                <a:ext cx="263851" cy="661439"/>
                <a:chOff x="2335826" y="2996952"/>
                <a:chExt cx="263851" cy="661439"/>
              </a:xfrm>
              <a:grpFill/>
            </p:grpSpPr>
            <p:pic>
              <p:nvPicPr>
                <p:cNvPr id="30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307"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308"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309"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31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31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grpSp>
          <p:grpSp>
            <p:nvGrpSpPr>
              <p:cNvPr id="271" name="グループ化 60"/>
              <p:cNvGrpSpPr/>
              <p:nvPr/>
            </p:nvGrpSpPr>
            <p:grpSpPr>
              <a:xfrm>
                <a:off x="2857267" y="3002296"/>
                <a:ext cx="263851" cy="661439"/>
                <a:chOff x="2335826" y="2996952"/>
                <a:chExt cx="263851" cy="661439"/>
              </a:xfrm>
              <a:grpFill/>
            </p:grpSpPr>
            <p:pic>
              <p:nvPicPr>
                <p:cNvPr id="30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301"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302"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303"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30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30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grpSp>
          <p:grpSp>
            <p:nvGrpSpPr>
              <p:cNvPr id="272" name="グループ化 67"/>
              <p:cNvGrpSpPr/>
              <p:nvPr/>
            </p:nvGrpSpPr>
            <p:grpSpPr>
              <a:xfrm>
                <a:off x="3130965" y="2996952"/>
                <a:ext cx="263851" cy="661439"/>
                <a:chOff x="2335826" y="2996952"/>
                <a:chExt cx="263851" cy="661439"/>
              </a:xfrm>
              <a:grpFill/>
            </p:grpSpPr>
            <p:pic>
              <p:nvPicPr>
                <p:cNvPr id="294"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295"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296"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297"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29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29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grpSp>
          <p:grpSp>
            <p:nvGrpSpPr>
              <p:cNvPr id="273" name="グループ化 74"/>
              <p:cNvGrpSpPr/>
              <p:nvPr/>
            </p:nvGrpSpPr>
            <p:grpSpPr>
              <a:xfrm>
                <a:off x="2599677" y="2993549"/>
                <a:ext cx="263851" cy="661439"/>
                <a:chOff x="2335826" y="2996952"/>
                <a:chExt cx="263851" cy="661439"/>
              </a:xfrm>
              <a:grpFill/>
            </p:grpSpPr>
            <p:pic>
              <p:nvPicPr>
                <p:cNvPr id="288"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289"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290"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291"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29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293"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grpSp>
          <p:grpSp>
            <p:nvGrpSpPr>
              <p:cNvPr id="274" name="グループ化 81"/>
              <p:cNvGrpSpPr/>
              <p:nvPr/>
            </p:nvGrpSpPr>
            <p:grpSpPr>
              <a:xfrm>
                <a:off x="3645618" y="2996952"/>
                <a:ext cx="263851" cy="661439"/>
                <a:chOff x="2335826" y="2996952"/>
                <a:chExt cx="263851" cy="661439"/>
              </a:xfrm>
              <a:grpFill/>
            </p:grpSpPr>
            <p:pic>
              <p:nvPicPr>
                <p:cNvPr id="282"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283"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284"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285"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28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28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grpSp>
          <p:grpSp>
            <p:nvGrpSpPr>
              <p:cNvPr id="275" name="グループ化 88"/>
              <p:cNvGrpSpPr/>
              <p:nvPr/>
            </p:nvGrpSpPr>
            <p:grpSpPr>
              <a:xfrm>
                <a:off x="3916287" y="2988918"/>
                <a:ext cx="263851" cy="661439"/>
                <a:chOff x="2335826" y="2996952"/>
                <a:chExt cx="263851" cy="661439"/>
              </a:xfrm>
              <a:grpFill/>
            </p:grpSpPr>
            <p:pic>
              <p:nvPicPr>
                <p:cNvPr id="27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48328" y="3074293"/>
                  <a:ext cx="238125" cy="66675"/>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277"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42502" y="3245592"/>
                  <a:ext cx="257175" cy="104775"/>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278"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35826" y="3356992"/>
                  <a:ext cx="257175" cy="114300"/>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279" name="Picture 6"/>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36241" y="3486941"/>
                  <a:ext cx="257175" cy="171450"/>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280"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2028" y="2996952"/>
                  <a:ext cx="238125" cy="66675"/>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pic>
              <p:nvPicPr>
                <p:cNvPr id="28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58053" y="3167260"/>
                  <a:ext cx="238125" cy="66675"/>
                </a:xfrm>
                <a:prstGeom prst="rect">
                  <a:avLst/>
                </a:prstGeom>
                <a:grpFill/>
                <a:ln>
                  <a:noFill/>
                </a:ln>
                <a:extLst>
                  <a:ext uri="{91240B29-F687-4F45-9708-019B960494DF}">
                    <a14:hiddenLine xmlns:a14="http://schemas.microsoft.com/office/drawing/2010/main" w="9525">
                      <a:solidFill>
                        <a:schemeClr val="tx1"/>
                      </a:solidFill>
                      <a:miter lim="800000"/>
                      <a:headEnd/>
                      <a:tailEnd/>
                    </a14:hiddenLine>
                  </a:ext>
                </a:extLst>
              </p:spPr>
            </p:pic>
          </p:grpSp>
        </p:grpSp>
        <p:cxnSp>
          <p:nvCxnSpPr>
            <p:cNvPr id="239" name="直線コネクタ 21"/>
            <p:cNvCxnSpPr/>
            <p:nvPr/>
          </p:nvCxnSpPr>
          <p:spPr>
            <a:xfrm>
              <a:off x="1546468" y="3230682"/>
              <a:ext cx="95129" cy="0"/>
            </a:xfrm>
            <a:prstGeom prst="line">
              <a:avLst/>
            </a:prstGeom>
            <a:grpFill/>
            <a:ln w="381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0" name="直線コネクタ 10"/>
            <p:cNvCxnSpPr/>
            <p:nvPr/>
          </p:nvCxnSpPr>
          <p:spPr>
            <a:xfrm>
              <a:off x="1803852" y="3367039"/>
              <a:ext cx="432048" cy="0"/>
            </a:xfrm>
            <a:prstGeom prst="line">
              <a:avLst/>
            </a:prstGeom>
            <a:grpFill/>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1" name="直線コネクタ 16"/>
            <p:cNvCxnSpPr/>
            <p:nvPr/>
          </p:nvCxnSpPr>
          <p:spPr>
            <a:xfrm>
              <a:off x="2268153" y="3367039"/>
              <a:ext cx="432048" cy="0"/>
            </a:xfrm>
            <a:prstGeom prst="line">
              <a:avLst/>
            </a:prstGeom>
            <a:grpFill/>
            <a:ln w="381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2" name="直線コネクタ 22"/>
            <p:cNvCxnSpPr/>
            <p:nvPr/>
          </p:nvCxnSpPr>
          <p:spPr>
            <a:xfrm>
              <a:off x="2739956" y="3367039"/>
              <a:ext cx="432048" cy="0"/>
            </a:xfrm>
            <a:prstGeom prst="line">
              <a:avLst/>
            </a:prstGeom>
            <a:grpFill/>
            <a:ln w="38100">
              <a:solidFill>
                <a:srgbClr val="93DCDD"/>
              </a:solidFill>
            </a:ln>
          </p:spPr>
          <p:style>
            <a:lnRef idx="1">
              <a:schemeClr val="accent1"/>
            </a:lnRef>
            <a:fillRef idx="0">
              <a:schemeClr val="accent1"/>
            </a:fillRef>
            <a:effectRef idx="0">
              <a:schemeClr val="accent1"/>
            </a:effectRef>
            <a:fontRef idx="minor">
              <a:schemeClr val="tx1"/>
            </a:fontRef>
          </p:style>
        </p:cxnSp>
        <p:cxnSp>
          <p:nvCxnSpPr>
            <p:cNvPr id="243" name="直線コネクタ 27"/>
            <p:cNvCxnSpPr/>
            <p:nvPr/>
          </p:nvCxnSpPr>
          <p:spPr>
            <a:xfrm>
              <a:off x="1674754" y="3230682"/>
              <a:ext cx="432048" cy="0"/>
            </a:xfrm>
            <a:prstGeom prst="line">
              <a:avLst/>
            </a:prstGeom>
            <a:grpFill/>
            <a:ln w="38100">
              <a:solidFill>
                <a:srgbClr val="93DCDD"/>
              </a:solidFill>
            </a:ln>
          </p:spPr>
          <p:style>
            <a:lnRef idx="1">
              <a:schemeClr val="accent1"/>
            </a:lnRef>
            <a:fillRef idx="0">
              <a:schemeClr val="accent1"/>
            </a:fillRef>
            <a:effectRef idx="0">
              <a:schemeClr val="accent1"/>
            </a:effectRef>
            <a:fontRef idx="minor">
              <a:schemeClr val="tx1"/>
            </a:fontRef>
          </p:style>
        </p:cxnSp>
        <p:cxnSp>
          <p:nvCxnSpPr>
            <p:cNvPr id="245" name="直線コネクタ 45"/>
            <p:cNvCxnSpPr/>
            <p:nvPr/>
          </p:nvCxnSpPr>
          <p:spPr>
            <a:xfrm>
              <a:off x="3200162" y="3367039"/>
              <a:ext cx="210075" cy="0"/>
            </a:xfrm>
            <a:prstGeom prst="line">
              <a:avLst/>
            </a:prstGeom>
            <a:grpFill/>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6" name="直線コネクタ 115"/>
            <p:cNvCxnSpPr/>
            <p:nvPr/>
          </p:nvCxnSpPr>
          <p:spPr>
            <a:xfrm>
              <a:off x="1567121" y="3367039"/>
              <a:ext cx="196788" cy="0"/>
            </a:xfrm>
            <a:prstGeom prst="line">
              <a:avLst/>
            </a:prstGeom>
            <a:grpFill/>
            <a:ln w="38100">
              <a:solidFill>
                <a:srgbClr val="93DCDD"/>
              </a:solidFill>
            </a:ln>
          </p:spPr>
          <p:style>
            <a:lnRef idx="1">
              <a:schemeClr val="accent1"/>
            </a:lnRef>
            <a:fillRef idx="0">
              <a:schemeClr val="accent1"/>
            </a:fillRef>
            <a:effectRef idx="0">
              <a:schemeClr val="accent1"/>
            </a:effectRef>
            <a:fontRef idx="minor">
              <a:schemeClr val="tx1"/>
            </a:fontRef>
          </p:style>
        </p:cxnSp>
        <p:cxnSp>
          <p:nvCxnSpPr>
            <p:cNvPr id="247" name="直線コネクタ 126"/>
            <p:cNvCxnSpPr/>
            <p:nvPr/>
          </p:nvCxnSpPr>
          <p:spPr>
            <a:xfrm>
              <a:off x="2495474" y="3304477"/>
              <a:ext cx="432048" cy="0"/>
            </a:xfrm>
            <a:prstGeom prst="line">
              <a:avLst/>
            </a:prstGeom>
            <a:grpFill/>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48" name="直線コネクタ 127"/>
            <p:cNvCxnSpPr/>
            <p:nvPr/>
          </p:nvCxnSpPr>
          <p:spPr>
            <a:xfrm>
              <a:off x="2959775" y="3304477"/>
              <a:ext cx="432048" cy="0"/>
            </a:xfrm>
            <a:prstGeom prst="line">
              <a:avLst/>
            </a:prstGeom>
            <a:grpFill/>
            <a:ln w="381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49" name="直線コネクタ 128"/>
            <p:cNvCxnSpPr/>
            <p:nvPr/>
          </p:nvCxnSpPr>
          <p:spPr>
            <a:xfrm>
              <a:off x="2022896" y="3305890"/>
              <a:ext cx="432048" cy="0"/>
            </a:xfrm>
            <a:prstGeom prst="line">
              <a:avLst/>
            </a:prstGeom>
            <a:grpFill/>
            <a:ln w="38100">
              <a:solidFill>
                <a:srgbClr val="93DCDD"/>
              </a:solidFill>
            </a:ln>
          </p:spPr>
          <p:style>
            <a:lnRef idx="1">
              <a:schemeClr val="accent1"/>
            </a:lnRef>
            <a:fillRef idx="0">
              <a:schemeClr val="accent1"/>
            </a:fillRef>
            <a:effectRef idx="0">
              <a:schemeClr val="accent1"/>
            </a:effectRef>
            <a:fontRef idx="minor">
              <a:schemeClr val="tx1"/>
            </a:fontRef>
          </p:style>
        </p:cxnSp>
        <p:cxnSp>
          <p:nvCxnSpPr>
            <p:cNvPr id="250" name="直線コネクタ 133"/>
            <p:cNvCxnSpPr/>
            <p:nvPr/>
          </p:nvCxnSpPr>
          <p:spPr>
            <a:xfrm>
              <a:off x="1546460" y="3305890"/>
              <a:ext cx="432048" cy="0"/>
            </a:xfrm>
            <a:prstGeom prst="line">
              <a:avLst/>
            </a:prstGeom>
            <a:grpFill/>
            <a:ln w="381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1" name="直線コネクタ 134"/>
            <p:cNvCxnSpPr/>
            <p:nvPr/>
          </p:nvCxnSpPr>
          <p:spPr>
            <a:xfrm>
              <a:off x="2154864" y="3230682"/>
              <a:ext cx="432048" cy="0"/>
            </a:xfrm>
            <a:prstGeom prst="line">
              <a:avLst/>
            </a:prstGeom>
            <a:grpFill/>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52" name="直線コネクタ 135"/>
            <p:cNvCxnSpPr/>
            <p:nvPr/>
          </p:nvCxnSpPr>
          <p:spPr>
            <a:xfrm>
              <a:off x="2619165" y="3230682"/>
              <a:ext cx="432048" cy="0"/>
            </a:xfrm>
            <a:prstGeom prst="line">
              <a:avLst/>
            </a:prstGeom>
            <a:grpFill/>
            <a:ln w="381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253" name="直線コネクタ 136"/>
            <p:cNvCxnSpPr/>
            <p:nvPr/>
          </p:nvCxnSpPr>
          <p:spPr>
            <a:xfrm>
              <a:off x="3090968" y="3230682"/>
              <a:ext cx="338940" cy="0"/>
            </a:xfrm>
            <a:prstGeom prst="line">
              <a:avLst/>
            </a:prstGeom>
            <a:grpFill/>
            <a:ln w="38100">
              <a:solidFill>
                <a:srgbClr val="93DCDD"/>
              </a:solidFill>
            </a:ln>
          </p:spPr>
          <p:style>
            <a:lnRef idx="1">
              <a:schemeClr val="accent1"/>
            </a:lnRef>
            <a:fillRef idx="0">
              <a:schemeClr val="accent1"/>
            </a:fillRef>
            <a:effectRef idx="0">
              <a:schemeClr val="accent1"/>
            </a:effectRef>
            <a:fontRef idx="minor">
              <a:schemeClr val="tx1"/>
            </a:fontRef>
          </p:style>
        </p:cxnSp>
        <p:grpSp>
          <p:nvGrpSpPr>
            <p:cNvPr id="254" name="グループ化 28"/>
            <p:cNvGrpSpPr/>
            <p:nvPr/>
          </p:nvGrpSpPr>
          <p:grpSpPr>
            <a:xfrm>
              <a:off x="3641852" y="3105888"/>
              <a:ext cx="514247" cy="552419"/>
              <a:chOff x="4005570" y="3543622"/>
              <a:chExt cx="514247" cy="552419"/>
            </a:xfrm>
            <a:grpFill/>
          </p:grpSpPr>
          <p:grpSp>
            <p:nvGrpSpPr>
              <p:cNvPr id="259" name="グループ化 9"/>
              <p:cNvGrpSpPr/>
              <p:nvPr/>
            </p:nvGrpSpPr>
            <p:grpSpPr>
              <a:xfrm>
                <a:off x="4005570" y="3543622"/>
                <a:ext cx="510157" cy="209065"/>
                <a:chOff x="4005570" y="3543622"/>
                <a:chExt cx="510157" cy="209065"/>
              </a:xfrm>
              <a:grpFill/>
            </p:grpSpPr>
            <p:cxnSp>
              <p:nvCxnSpPr>
                <p:cNvPr id="266" name="直線コネクタ 138"/>
                <p:cNvCxnSpPr/>
                <p:nvPr/>
              </p:nvCxnSpPr>
              <p:spPr>
                <a:xfrm>
                  <a:off x="4005570" y="3663994"/>
                  <a:ext cx="196788" cy="0"/>
                </a:xfrm>
                <a:prstGeom prst="line">
                  <a:avLst/>
                </a:prstGeom>
                <a:grpFill/>
                <a:ln w="38100">
                  <a:solidFill>
                    <a:srgbClr val="93DCDD"/>
                  </a:solidFill>
                </a:ln>
              </p:spPr>
              <p:style>
                <a:lnRef idx="1">
                  <a:schemeClr val="accent1"/>
                </a:lnRef>
                <a:fillRef idx="0">
                  <a:schemeClr val="accent1"/>
                </a:fillRef>
                <a:effectRef idx="0">
                  <a:schemeClr val="accent1"/>
                </a:effectRef>
                <a:fontRef idx="minor">
                  <a:schemeClr val="tx1"/>
                </a:fontRef>
              </p:style>
            </p:cxnSp>
            <p:sp>
              <p:nvSpPr>
                <p:cNvPr id="267" name="テキスト ボックス 1034"/>
                <p:cNvSpPr txBox="1"/>
                <p:nvPr/>
              </p:nvSpPr>
              <p:spPr>
                <a:xfrm>
                  <a:off x="4227695" y="3543622"/>
                  <a:ext cx="288032" cy="209065"/>
                </a:xfrm>
                <a:prstGeom prst="rect">
                  <a:avLst/>
                </a:prstGeom>
                <a:grpFill/>
              </p:spPr>
              <p:txBody>
                <a:bodyPr wrap="square" rtlCol="0">
                  <a:spAutoFit/>
                </a:bodyPr>
                <a:lstStyle/>
                <a:p>
                  <a:r>
                    <a:rPr lang="en-US" altLang="ja-JP" sz="1050" dirty="0">
                      <a:solidFill>
                        <a:srgbClr val="646569"/>
                      </a:solidFill>
                      <a:latin typeface="Arial"/>
                      <a:cs typeface="Arial"/>
                    </a:rPr>
                    <a:t>R</a:t>
                  </a:r>
                  <a:endParaRPr lang="ja-JP" altLang="en-US" sz="1050" dirty="0">
                    <a:solidFill>
                      <a:srgbClr val="646569"/>
                    </a:solidFill>
                    <a:latin typeface="Arial"/>
                    <a:cs typeface="Arial"/>
                  </a:endParaRPr>
                </a:p>
              </p:txBody>
            </p:sp>
          </p:grpSp>
          <p:grpSp>
            <p:nvGrpSpPr>
              <p:cNvPr id="260" name="グループ化 1037"/>
              <p:cNvGrpSpPr/>
              <p:nvPr/>
            </p:nvGrpSpPr>
            <p:grpSpPr>
              <a:xfrm>
                <a:off x="4009658" y="3886976"/>
                <a:ext cx="510159" cy="209065"/>
                <a:chOff x="4295489" y="4078086"/>
                <a:chExt cx="510159" cy="209065"/>
              </a:xfrm>
              <a:grpFill/>
            </p:grpSpPr>
            <p:cxnSp>
              <p:nvCxnSpPr>
                <p:cNvPr id="264" name="直線コネクタ 137"/>
                <p:cNvCxnSpPr/>
                <p:nvPr/>
              </p:nvCxnSpPr>
              <p:spPr>
                <a:xfrm>
                  <a:off x="4295489" y="4187613"/>
                  <a:ext cx="196788" cy="0"/>
                </a:xfrm>
                <a:prstGeom prst="line">
                  <a:avLst/>
                </a:prstGeom>
                <a:grpFill/>
                <a:ln w="381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65" name="テキスト ボックス 148"/>
                <p:cNvSpPr txBox="1"/>
                <p:nvPr/>
              </p:nvSpPr>
              <p:spPr>
                <a:xfrm>
                  <a:off x="4517616" y="4078086"/>
                  <a:ext cx="288032" cy="209065"/>
                </a:xfrm>
                <a:prstGeom prst="rect">
                  <a:avLst/>
                </a:prstGeom>
                <a:grpFill/>
              </p:spPr>
              <p:txBody>
                <a:bodyPr wrap="square" rtlCol="0">
                  <a:spAutoFit/>
                </a:bodyPr>
                <a:lstStyle/>
                <a:p>
                  <a:r>
                    <a:rPr lang="en-US" altLang="ja-JP" sz="1050" dirty="0">
                      <a:solidFill>
                        <a:srgbClr val="646569"/>
                      </a:solidFill>
                      <a:latin typeface="Arial"/>
                      <a:cs typeface="Arial"/>
                    </a:rPr>
                    <a:t>Q</a:t>
                  </a:r>
                  <a:endParaRPr lang="ja-JP" altLang="en-US" sz="1050" dirty="0">
                    <a:solidFill>
                      <a:srgbClr val="646569"/>
                    </a:solidFill>
                    <a:latin typeface="Arial"/>
                    <a:cs typeface="Arial"/>
                  </a:endParaRPr>
                </a:p>
              </p:txBody>
            </p:sp>
          </p:grpSp>
          <p:grpSp>
            <p:nvGrpSpPr>
              <p:cNvPr id="261" name="グループ化 1035"/>
              <p:cNvGrpSpPr/>
              <p:nvPr/>
            </p:nvGrpSpPr>
            <p:grpSpPr>
              <a:xfrm>
                <a:off x="4005570" y="3712636"/>
                <a:ext cx="458024" cy="209065"/>
                <a:chOff x="4295489" y="4366136"/>
                <a:chExt cx="458024" cy="209065"/>
              </a:xfrm>
              <a:grpFill/>
            </p:grpSpPr>
            <p:cxnSp>
              <p:nvCxnSpPr>
                <p:cNvPr id="262" name="直線コネクタ 20"/>
                <p:cNvCxnSpPr/>
                <p:nvPr/>
              </p:nvCxnSpPr>
              <p:spPr>
                <a:xfrm>
                  <a:off x="4295489" y="4487231"/>
                  <a:ext cx="196788" cy="0"/>
                </a:xfrm>
                <a:prstGeom prst="line">
                  <a:avLst/>
                </a:prstGeom>
                <a:grpFill/>
                <a:ln w="381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263" name="テキスト ボックス 149"/>
                <p:cNvSpPr txBox="1"/>
                <p:nvPr/>
              </p:nvSpPr>
              <p:spPr>
                <a:xfrm>
                  <a:off x="4517615" y="4366136"/>
                  <a:ext cx="235898" cy="209065"/>
                </a:xfrm>
                <a:prstGeom prst="rect">
                  <a:avLst/>
                </a:prstGeom>
                <a:grpFill/>
              </p:spPr>
              <p:txBody>
                <a:bodyPr wrap="square" rtlCol="0">
                  <a:spAutoFit/>
                </a:bodyPr>
                <a:lstStyle/>
                <a:p>
                  <a:r>
                    <a:rPr lang="en-US" altLang="ja-JP" sz="1050" dirty="0">
                      <a:solidFill>
                        <a:srgbClr val="646569"/>
                      </a:solidFill>
                      <a:latin typeface="Arial"/>
                      <a:cs typeface="Arial"/>
                    </a:rPr>
                    <a:t>X</a:t>
                  </a:r>
                  <a:endParaRPr lang="ja-JP" altLang="en-US" sz="1050" dirty="0">
                    <a:solidFill>
                      <a:srgbClr val="646569"/>
                    </a:solidFill>
                    <a:latin typeface="Arial"/>
                    <a:cs typeface="Arial"/>
                  </a:endParaRPr>
                </a:p>
              </p:txBody>
            </p:sp>
          </p:grpSp>
        </p:grpSp>
        <p:sp>
          <p:nvSpPr>
            <p:cNvPr id="255" name="左大かっこ 6"/>
            <p:cNvSpPr>
              <a:spLocks noChangeAspect="1"/>
            </p:cNvSpPr>
            <p:nvPr/>
          </p:nvSpPr>
          <p:spPr>
            <a:xfrm>
              <a:off x="1453633" y="3174751"/>
              <a:ext cx="54113" cy="209801"/>
            </a:xfrm>
            <a:prstGeom prst="leftBracket">
              <a:avLst/>
            </a:prstGeom>
            <a:grp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256" name="左大かっこ 144"/>
            <p:cNvSpPr>
              <a:spLocks noChangeAspect="1"/>
            </p:cNvSpPr>
            <p:nvPr/>
          </p:nvSpPr>
          <p:spPr>
            <a:xfrm>
              <a:off x="1454090" y="3404761"/>
              <a:ext cx="45719" cy="737644"/>
            </a:xfrm>
            <a:prstGeom prst="leftBracket">
              <a:avLst/>
            </a:prstGeom>
            <a:grpFill/>
            <a:ln w="31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257" name="テキスト ボックス 7"/>
            <p:cNvSpPr txBox="1"/>
            <p:nvPr/>
          </p:nvSpPr>
          <p:spPr>
            <a:xfrm>
              <a:off x="859124" y="3186289"/>
              <a:ext cx="548176" cy="190059"/>
            </a:xfrm>
            <a:prstGeom prst="rect">
              <a:avLst/>
            </a:prstGeom>
            <a:grpFill/>
          </p:spPr>
          <p:txBody>
            <a:bodyPr wrap="square" rtlCol="0">
              <a:spAutoFit/>
            </a:bodyPr>
            <a:lstStyle/>
            <a:p>
              <a:pPr algn="ctr"/>
              <a:r>
                <a:rPr lang="en-US" altLang="ja-JP" sz="900" dirty="0">
                  <a:solidFill>
                    <a:srgbClr val="646569"/>
                  </a:solidFill>
                  <a:latin typeface="Arial"/>
                  <a:cs typeface="Arial"/>
                </a:rPr>
                <a:t>Serums</a:t>
              </a:r>
              <a:endParaRPr lang="ja-JP" altLang="en-US" sz="900" dirty="0">
                <a:solidFill>
                  <a:srgbClr val="646569"/>
                </a:solidFill>
                <a:latin typeface="Arial"/>
                <a:cs typeface="Arial"/>
              </a:endParaRPr>
            </a:p>
          </p:txBody>
        </p:sp>
        <p:sp>
          <p:nvSpPr>
            <p:cNvPr id="258" name="テキスト ボックス 146"/>
            <p:cNvSpPr txBox="1"/>
            <p:nvPr/>
          </p:nvSpPr>
          <p:spPr>
            <a:xfrm>
              <a:off x="905178" y="3642317"/>
              <a:ext cx="534360" cy="304094"/>
            </a:xfrm>
            <a:prstGeom prst="rect">
              <a:avLst/>
            </a:prstGeom>
            <a:grpFill/>
          </p:spPr>
          <p:txBody>
            <a:bodyPr wrap="square" rtlCol="0">
              <a:spAutoFit/>
            </a:bodyPr>
            <a:lstStyle/>
            <a:p>
              <a:pPr algn="ctr"/>
              <a:r>
                <a:rPr lang="en-US" altLang="ja-JP" sz="900" dirty="0" err="1">
                  <a:solidFill>
                    <a:srgbClr val="646569"/>
                  </a:solidFill>
                  <a:latin typeface="Arial"/>
                  <a:cs typeface="Arial"/>
                </a:rPr>
                <a:t>Lớp</a:t>
              </a:r>
              <a:r>
                <a:rPr lang="en-US" altLang="ja-JP" sz="900" dirty="0">
                  <a:solidFill>
                    <a:srgbClr val="646569"/>
                  </a:solidFill>
                  <a:latin typeface="Arial"/>
                  <a:cs typeface="Arial"/>
                </a:rPr>
                <a:t> </a:t>
              </a:r>
              <a:r>
                <a:rPr lang="en-US" altLang="ja-JP" sz="900" dirty="0" err="1">
                  <a:solidFill>
                    <a:srgbClr val="646569"/>
                  </a:solidFill>
                  <a:latin typeface="Arial"/>
                  <a:cs typeface="Arial"/>
                </a:rPr>
                <a:t>sừng</a:t>
              </a:r>
              <a:endParaRPr lang="ja-JP" altLang="en-US" sz="900" dirty="0">
                <a:solidFill>
                  <a:srgbClr val="646569"/>
                </a:solidFill>
                <a:latin typeface="Arial"/>
                <a:cs typeface="Arial"/>
              </a:endParaRPr>
            </a:p>
          </p:txBody>
        </p:sp>
      </p:grpSp>
      <p:grpSp>
        <p:nvGrpSpPr>
          <p:cNvPr id="318" name="Group 317"/>
          <p:cNvGrpSpPr/>
          <p:nvPr/>
        </p:nvGrpSpPr>
        <p:grpSpPr>
          <a:xfrm>
            <a:off x="1712692" y="1409659"/>
            <a:ext cx="1359736" cy="597527"/>
            <a:chOff x="4624714" y="1323348"/>
            <a:chExt cx="1359736" cy="597527"/>
          </a:xfrm>
        </p:grpSpPr>
        <p:grpSp>
          <p:nvGrpSpPr>
            <p:cNvPr id="319" name="グループ化 309"/>
            <p:cNvGrpSpPr/>
            <p:nvPr/>
          </p:nvGrpSpPr>
          <p:grpSpPr>
            <a:xfrm>
              <a:off x="4624714" y="1323348"/>
              <a:ext cx="173196" cy="596110"/>
              <a:chOff x="3563190" y="1681257"/>
              <a:chExt cx="144016" cy="495679"/>
            </a:xfrm>
          </p:grpSpPr>
          <p:sp>
            <p:nvSpPr>
              <p:cNvPr id="332" name="下矢印 310"/>
              <p:cNvSpPr/>
              <p:nvPr/>
            </p:nvSpPr>
            <p:spPr>
              <a:xfrm>
                <a:off x="3563190" y="2066407"/>
                <a:ext cx="144016" cy="110529"/>
              </a:xfrm>
              <a:prstGeom prst="downArrow">
                <a:avLst/>
              </a:prstGeom>
              <a:solidFill>
                <a:schemeClr val="accent4">
                  <a:lumMod val="20000"/>
                  <a:lumOff val="80000"/>
                </a:schemeClr>
              </a:solidFill>
              <a:ln w="31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3" name="正方形/長方形 311"/>
              <p:cNvSpPr/>
              <p:nvPr/>
            </p:nvSpPr>
            <p:spPr>
              <a:xfrm>
                <a:off x="3599194" y="2008580"/>
                <a:ext cx="76684" cy="72727"/>
              </a:xfrm>
              <a:prstGeom prst="rect">
                <a:avLst/>
              </a:prstGeom>
              <a:solidFill>
                <a:srgbClr val="CCC1D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4" name="正方形/長方形 312"/>
              <p:cNvSpPr/>
              <p:nvPr/>
            </p:nvSpPr>
            <p:spPr>
              <a:xfrm>
                <a:off x="3599194" y="1936941"/>
                <a:ext cx="76684" cy="85602"/>
              </a:xfrm>
              <a:prstGeom prst="rect">
                <a:avLst/>
              </a:prstGeom>
              <a:solidFill>
                <a:srgbClr val="CCC1D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5" name="正方形/長方形 313"/>
              <p:cNvSpPr/>
              <p:nvPr/>
            </p:nvSpPr>
            <p:spPr>
              <a:xfrm>
                <a:off x="3599892" y="1681257"/>
                <a:ext cx="72966" cy="180156"/>
              </a:xfrm>
              <a:prstGeom prst="rect">
                <a:avLst/>
              </a:prstGeom>
              <a:solidFill>
                <a:schemeClr val="accent4">
                  <a:lumMod val="60000"/>
                  <a:lumOff val="40000"/>
                </a:schemeClr>
              </a:solidFill>
              <a:ln w="31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6" name="正方形/長方形 314"/>
              <p:cNvSpPr/>
              <p:nvPr/>
            </p:nvSpPr>
            <p:spPr>
              <a:xfrm>
                <a:off x="3599194" y="1857338"/>
                <a:ext cx="73664" cy="96529"/>
              </a:xfrm>
              <a:prstGeom prst="rect">
                <a:avLst/>
              </a:prstGeom>
              <a:solidFill>
                <a:schemeClr val="accent4">
                  <a:lumMod val="60000"/>
                  <a:lumOff val="40000"/>
                </a:schemeClr>
              </a:solidFill>
              <a:ln w="31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0" name="グループ化 338"/>
            <p:cNvGrpSpPr/>
            <p:nvPr/>
          </p:nvGrpSpPr>
          <p:grpSpPr>
            <a:xfrm>
              <a:off x="5203247" y="1324765"/>
              <a:ext cx="173196" cy="596110"/>
              <a:chOff x="3563190" y="1681257"/>
              <a:chExt cx="144016" cy="495679"/>
            </a:xfrm>
          </p:grpSpPr>
          <p:sp>
            <p:nvSpPr>
              <p:cNvPr id="327" name="下矢印 339"/>
              <p:cNvSpPr/>
              <p:nvPr/>
            </p:nvSpPr>
            <p:spPr>
              <a:xfrm>
                <a:off x="3563190" y="2066407"/>
                <a:ext cx="144016" cy="110529"/>
              </a:xfrm>
              <a:prstGeom prst="downArrow">
                <a:avLst/>
              </a:prstGeom>
              <a:solidFill>
                <a:schemeClr val="accent1">
                  <a:lumMod val="20000"/>
                  <a:lumOff val="80000"/>
                </a:schemeClr>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8" name="正方形/長方形 340"/>
              <p:cNvSpPr/>
              <p:nvPr/>
            </p:nvSpPr>
            <p:spPr>
              <a:xfrm>
                <a:off x="3599193" y="2008580"/>
                <a:ext cx="75754" cy="72727"/>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9" name="正方形/長方形 341"/>
              <p:cNvSpPr/>
              <p:nvPr/>
            </p:nvSpPr>
            <p:spPr>
              <a:xfrm>
                <a:off x="3599193" y="1936941"/>
                <a:ext cx="75754" cy="85602"/>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0" name="正方形/長方形 342"/>
              <p:cNvSpPr/>
              <p:nvPr/>
            </p:nvSpPr>
            <p:spPr>
              <a:xfrm>
                <a:off x="3599892" y="1681257"/>
                <a:ext cx="75055" cy="18015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1" name="正方形/長方形 343"/>
              <p:cNvSpPr/>
              <p:nvPr/>
            </p:nvSpPr>
            <p:spPr>
              <a:xfrm>
                <a:off x="3599193" y="1857338"/>
                <a:ext cx="75754" cy="96529"/>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21" name="グループ化 344"/>
            <p:cNvGrpSpPr/>
            <p:nvPr/>
          </p:nvGrpSpPr>
          <p:grpSpPr>
            <a:xfrm>
              <a:off x="5811254" y="1323348"/>
              <a:ext cx="173196" cy="596110"/>
              <a:chOff x="3563190" y="1681257"/>
              <a:chExt cx="144016" cy="495679"/>
            </a:xfrm>
          </p:grpSpPr>
          <p:sp>
            <p:nvSpPr>
              <p:cNvPr id="322" name="下矢印 345"/>
              <p:cNvSpPr/>
              <p:nvPr/>
            </p:nvSpPr>
            <p:spPr>
              <a:xfrm>
                <a:off x="3563190" y="2066407"/>
                <a:ext cx="144016" cy="110529"/>
              </a:xfrm>
              <a:prstGeom prst="downArrow">
                <a:avLst/>
              </a:prstGeom>
              <a:solidFill>
                <a:schemeClr val="accent5">
                  <a:lumMod val="20000"/>
                  <a:lumOff val="80000"/>
                </a:schemeClr>
              </a:solidFill>
              <a:ln w="31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3" name="正方形/長方形 346"/>
              <p:cNvSpPr/>
              <p:nvPr/>
            </p:nvSpPr>
            <p:spPr>
              <a:xfrm>
                <a:off x="3599193" y="2008580"/>
                <a:ext cx="75509" cy="72727"/>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4" name="正方形/長方形 347"/>
              <p:cNvSpPr/>
              <p:nvPr/>
            </p:nvSpPr>
            <p:spPr>
              <a:xfrm>
                <a:off x="3599193" y="1936941"/>
                <a:ext cx="75509" cy="8560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5" name="正方形/長方形 348"/>
              <p:cNvSpPr/>
              <p:nvPr/>
            </p:nvSpPr>
            <p:spPr>
              <a:xfrm>
                <a:off x="3599194" y="1681257"/>
                <a:ext cx="72008" cy="18015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6" name="正方形/長方形 349"/>
              <p:cNvSpPr/>
              <p:nvPr/>
            </p:nvSpPr>
            <p:spPr>
              <a:xfrm>
                <a:off x="3599194" y="1857338"/>
                <a:ext cx="72008" cy="96529"/>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grpSp>
        <p:nvGrpSpPr>
          <p:cNvPr id="337" name="Group 336"/>
          <p:cNvGrpSpPr/>
          <p:nvPr/>
        </p:nvGrpSpPr>
        <p:grpSpPr>
          <a:xfrm>
            <a:off x="1737780" y="2065425"/>
            <a:ext cx="1288207" cy="98862"/>
            <a:chOff x="4652322" y="2000669"/>
            <a:chExt cx="1288207" cy="98862"/>
          </a:xfrm>
        </p:grpSpPr>
        <p:sp>
          <p:nvSpPr>
            <p:cNvPr id="338" name="円/楕円 354"/>
            <p:cNvSpPr>
              <a:spLocks noChangeAspect="1"/>
            </p:cNvSpPr>
            <p:nvPr/>
          </p:nvSpPr>
          <p:spPr>
            <a:xfrm>
              <a:off x="5258426" y="2012075"/>
              <a:ext cx="87456" cy="87456"/>
            </a:xfrm>
            <a:prstGeom prst="ellipse">
              <a:avLst/>
            </a:prstGeom>
            <a:solidFill>
              <a:schemeClr val="bg1"/>
            </a:solidFill>
            <a:ln>
              <a:solidFill>
                <a:schemeClr val="accent1">
                  <a:lumMod val="60000"/>
                  <a:lumOff val="40000"/>
                </a:schemeClr>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39" name="円/楕円 355"/>
            <p:cNvSpPr>
              <a:spLocks noChangeAspect="1"/>
            </p:cNvSpPr>
            <p:nvPr/>
          </p:nvSpPr>
          <p:spPr>
            <a:xfrm>
              <a:off x="5853073" y="2000669"/>
              <a:ext cx="87456" cy="87456"/>
            </a:xfrm>
            <a:prstGeom prst="ellipse">
              <a:avLst/>
            </a:prstGeom>
            <a:solidFill>
              <a:schemeClr val="bg1"/>
            </a:solidFill>
            <a:ln>
              <a:solidFill>
                <a:srgbClr val="B7DEE8"/>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40" name="円/楕円 354"/>
            <p:cNvSpPr>
              <a:spLocks noChangeAspect="1"/>
            </p:cNvSpPr>
            <p:nvPr/>
          </p:nvSpPr>
          <p:spPr>
            <a:xfrm>
              <a:off x="4652322" y="2012075"/>
              <a:ext cx="87456" cy="87456"/>
            </a:xfrm>
            <a:prstGeom prst="ellipse">
              <a:avLst/>
            </a:prstGeom>
            <a:solidFill>
              <a:schemeClr val="bg1"/>
            </a:solidFill>
            <a:ln>
              <a:solidFill>
                <a:schemeClr val="accent4">
                  <a:lumMod val="60000"/>
                  <a:lumOff val="40000"/>
                </a:schemeClr>
              </a:solidFill>
            </a:ln>
            <a:effectLst>
              <a:outerShdw blurRad="50800" dist="38100" dir="2700000" algn="tl"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341" name="Rectangle 340"/>
          <p:cNvSpPr/>
          <p:nvPr/>
        </p:nvSpPr>
        <p:spPr>
          <a:xfrm>
            <a:off x="1235455" y="1467474"/>
            <a:ext cx="562366" cy="523220"/>
          </a:xfrm>
          <a:prstGeom prst="rect">
            <a:avLst/>
          </a:prstGeom>
        </p:spPr>
        <p:txBody>
          <a:bodyPr wrap="square">
            <a:spAutoFit/>
          </a:bodyPr>
          <a:lstStyle/>
          <a:p>
            <a:r>
              <a:rPr lang="en-US" sz="2800" cap="all" dirty="0">
                <a:solidFill>
                  <a:schemeClr val="accent5">
                    <a:lumMod val="75000"/>
                  </a:schemeClr>
                </a:solidFill>
                <a:latin typeface="Arial"/>
                <a:cs typeface="Arial"/>
              </a:rPr>
              <a:t>3</a:t>
            </a:r>
            <a:r>
              <a:rPr lang="en-US" sz="2800" dirty="0">
                <a:solidFill>
                  <a:schemeClr val="accent5">
                    <a:lumMod val="75000"/>
                  </a:schemeClr>
                </a:solidFill>
                <a:latin typeface="Arial"/>
                <a:cs typeface="Arial"/>
              </a:rPr>
              <a:t>x</a:t>
            </a:r>
            <a:endParaRPr lang="en-US" sz="2800" dirty="0"/>
          </a:p>
        </p:txBody>
      </p:sp>
    </p:spTree>
    <p:extLst>
      <p:ext uri="{BB962C8B-B14F-4D97-AF65-F5344CB8AC3E}">
        <p14:creationId xmlns:p14="http://schemas.microsoft.com/office/powerpoint/2010/main" val="465933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t="5457" b="12469"/>
          <a:stretch/>
        </p:blipFill>
        <p:spPr>
          <a:xfrm>
            <a:off x="4521678" y="1252973"/>
            <a:ext cx="3503916" cy="3204856"/>
          </a:xfrm>
          <a:prstGeom prst="rect">
            <a:avLst/>
          </a:prstGeom>
        </p:spPr>
      </p:pic>
      <p:sp>
        <p:nvSpPr>
          <p:cNvPr id="2" name="TextBox 1"/>
          <p:cNvSpPr txBox="1"/>
          <p:nvPr/>
        </p:nvSpPr>
        <p:spPr>
          <a:xfrm>
            <a:off x="6606363" y="2918901"/>
            <a:ext cx="184731" cy="369332"/>
          </a:xfrm>
          <a:prstGeom prst="rect">
            <a:avLst/>
          </a:prstGeom>
          <a:noFill/>
        </p:spPr>
        <p:txBody>
          <a:bodyPr wrap="none" rtlCol="0">
            <a:spAutoFit/>
          </a:bodyPr>
          <a:lstStyle/>
          <a:p>
            <a:endParaRPr lang="en-US" dirty="0"/>
          </a:p>
        </p:txBody>
      </p:sp>
      <p:sp>
        <p:nvSpPr>
          <p:cNvPr id="3" name="Rectangle 2"/>
          <p:cNvSpPr/>
          <p:nvPr/>
        </p:nvSpPr>
        <p:spPr>
          <a:xfrm>
            <a:off x="285750" y="1020167"/>
            <a:ext cx="5746586" cy="3785652"/>
          </a:xfrm>
          <a:prstGeom prst="rect">
            <a:avLst/>
          </a:prstGeom>
        </p:spPr>
        <p:txBody>
          <a:bodyPr wrap="square" lIns="0">
            <a:spAutoFit/>
          </a:bodyPr>
          <a:lstStyle/>
          <a:p>
            <a:pPr marL="102870" indent="-102870">
              <a:lnSpc>
                <a:spcPct val="150000"/>
              </a:lnSpc>
              <a:buFont typeface="Arial"/>
              <a:buChar char="•"/>
            </a:pPr>
            <a:r>
              <a:rPr lang="en-US" sz="2400" dirty="0" err="1">
                <a:solidFill>
                  <a:schemeClr val="tx1">
                    <a:lumMod val="50000"/>
                    <a:lumOff val="50000"/>
                  </a:schemeClr>
                </a:solidFill>
                <a:latin typeface="Arial"/>
              </a:rPr>
              <a:t>Hàng</a:t>
            </a:r>
            <a:r>
              <a:rPr lang="en-US" sz="2400" dirty="0">
                <a:solidFill>
                  <a:schemeClr val="tx1">
                    <a:lumMod val="50000"/>
                    <a:lumOff val="50000"/>
                  </a:schemeClr>
                </a:solidFill>
                <a:latin typeface="Arial"/>
              </a:rPr>
              <a:t> </a:t>
            </a:r>
            <a:r>
              <a:rPr lang="en-US" sz="2400" dirty="0" err="1">
                <a:solidFill>
                  <a:schemeClr val="tx1">
                    <a:lumMod val="50000"/>
                    <a:lumOff val="50000"/>
                  </a:schemeClr>
                </a:solidFill>
                <a:latin typeface="Arial"/>
              </a:rPr>
              <a:t>rào</a:t>
            </a:r>
            <a:r>
              <a:rPr lang="en-US" sz="2400" dirty="0">
                <a:solidFill>
                  <a:schemeClr val="tx1">
                    <a:lumMod val="50000"/>
                    <a:lumOff val="50000"/>
                  </a:schemeClr>
                </a:solidFill>
                <a:latin typeface="Arial"/>
              </a:rPr>
              <a:t> </a:t>
            </a:r>
            <a:r>
              <a:rPr lang="en-US" sz="2400" dirty="0" err="1">
                <a:solidFill>
                  <a:schemeClr val="tx1">
                    <a:lumMod val="50000"/>
                    <a:lumOff val="50000"/>
                  </a:schemeClr>
                </a:solidFill>
                <a:latin typeface="Arial"/>
              </a:rPr>
              <a:t>độ</a:t>
            </a:r>
            <a:r>
              <a:rPr lang="en-US" sz="2400" dirty="0">
                <a:solidFill>
                  <a:schemeClr val="tx1">
                    <a:lumMod val="50000"/>
                    <a:lumOff val="50000"/>
                  </a:schemeClr>
                </a:solidFill>
                <a:latin typeface="Arial"/>
              </a:rPr>
              <a:t> </a:t>
            </a:r>
            <a:r>
              <a:rPr lang="en-US" sz="2400" dirty="0" err="1">
                <a:solidFill>
                  <a:schemeClr val="tx1">
                    <a:lumMod val="50000"/>
                    <a:lumOff val="50000"/>
                  </a:schemeClr>
                </a:solidFill>
                <a:latin typeface="Arial"/>
              </a:rPr>
              <a:t>ẩm</a:t>
            </a:r>
            <a:endParaRPr lang="en-US" sz="2400" dirty="0">
              <a:solidFill>
                <a:schemeClr val="tx1">
                  <a:lumMod val="50000"/>
                  <a:lumOff val="50000"/>
                </a:schemeClr>
              </a:solidFill>
              <a:latin typeface="Arial"/>
            </a:endParaRPr>
          </a:p>
          <a:p>
            <a:pPr marL="102870" indent="-102870">
              <a:lnSpc>
                <a:spcPct val="150000"/>
              </a:lnSpc>
              <a:buFont typeface="Arial"/>
              <a:buChar char="•"/>
            </a:pPr>
            <a:r>
              <a:rPr lang="en-US" sz="2400" dirty="0" err="1">
                <a:solidFill>
                  <a:schemeClr val="tx1">
                    <a:lumMod val="50000"/>
                    <a:lumOff val="50000"/>
                  </a:schemeClr>
                </a:solidFill>
                <a:latin typeface="Arial"/>
              </a:rPr>
              <a:t>Giúp</a:t>
            </a:r>
            <a:r>
              <a:rPr lang="en-US" sz="2400" dirty="0">
                <a:solidFill>
                  <a:schemeClr val="tx1">
                    <a:lumMod val="50000"/>
                    <a:lumOff val="50000"/>
                  </a:schemeClr>
                </a:solidFill>
                <a:latin typeface="Arial"/>
              </a:rPr>
              <a:t> </a:t>
            </a:r>
            <a:r>
              <a:rPr lang="en-US" sz="2400" dirty="0" err="1">
                <a:solidFill>
                  <a:schemeClr val="tx1">
                    <a:lumMod val="50000"/>
                    <a:lumOff val="50000"/>
                  </a:schemeClr>
                </a:solidFill>
                <a:latin typeface="Arial"/>
              </a:rPr>
              <a:t>làm</a:t>
            </a:r>
            <a:r>
              <a:rPr lang="en-US" sz="2400" dirty="0">
                <a:solidFill>
                  <a:schemeClr val="tx1">
                    <a:lumMod val="50000"/>
                    <a:lumOff val="50000"/>
                  </a:schemeClr>
                </a:solidFill>
                <a:latin typeface="Arial"/>
              </a:rPr>
              <a:t> </a:t>
            </a:r>
            <a:r>
              <a:rPr lang="en-US" sz="2400" dirty="0" err="1">
                <a:solidFill>
                  <a:schemeClr val="tx1">
                    <a:lumMod val="50000"/>
                    <a:lumOff val="50000"/>
                  </a:schemeClr>
                </a:solidFill>
                <a:latin typeface="Arial"/>
              </a:rPr>
              <a:t>êm</a:t>
            </a:r>
            <a:r>
              <a:rPr lang="en-US" sz="2400" dirty="0">
                <a:solidFill>
                  <a:schemeClr val="tx1">
                    <a:lumMod val="50000"/>
                    <a:lumOff val="50000"/>
                  </a:schemeClr>
                </a:solidFill>
                <a:latin typeface="Arial"/>
              </a:rPr>
              <a:t> </a:t>
            </a:r>
            <a:r>
              <a:rPr lang="en-US" sz="2400" dirty="0" err="1">
                <a:solidFill>
                  <a:schemeClr val="tx1">
                    <a:lumMod val="50000"/>
                    <a:lumOff val="50000"/>
                  </a:schemeClr>
                </a:solidFill>
                <a:latin typeface="Arial"/>
              </a:rPr>
              <a:t>dịu</a:t>
            </a:r>
            <a:r>
              <a:rPr lang="en-US" sz="2400" dirty="0">
                <a:solidFill>
                  <a:schemeClr val="tx1">
                    <a:lumMod val="50000"/>
                    <a:lumOff val="50000"/>
                  </a:schemeClr>
                </a:solidFill>
                <a:latin typeface="Arial"/>
              </a:rPr>
              <a:t> </a:t>
            </a:r>
            <a:r>
              <a:rPr lang="en-US" sz="2400" dirty="0" err="1">
                <a:solidFill>
                  <a:schemeClr val="tx1">
                    <a:lumMod val="50000"/>
                    <a:lumOff val="50000"/>
                  </a:schemeClr>
                </a:solidFill>
                <a:latin typeface="Arial"/>
              </a:rPr>
              <a:t>và</a:t>
            </a:r>
            <a:r>
              <a:rPr lang="en-US" sz="2400" dirty="0">
                <a:solidFill>
                  <a:schemeClr val="tx1">
                    <a:lumMod val="50000"/>
                    <a:lumOff val="50000"/>
                  </a:schemeClr>
                </a:solidFill>
                <a:latin typeface="Arial"/>
              </a:rPr>
              <a:t> </a:t>
            </a:r>
            <a:r>
              <a:rPr lang="en-US" sz="2400" dirty="0" err="1">
                <a:solidFill>
                  <a:schemeClr val="tx1">
                    <a:lumMod val="50000"/>
                    <a:lumOff val="50000"/>
                  </a:schemeClr>
                </a:solidFill>
                <a:latin typeface="Arial"/>
              </a:rPr>
              <a:t>trẻ</a:t>
            </a:r>
            <a:r>
              <a:rPr lang="en-US" sz="2400" dirty="0">
                <a:solidFill>
                  <a:schemeClr val="tx1">
                    <a:lumMod val="50000"/>
                    <a:lumOff val="50000"/>
                  </a:schemeClr>
                </a:solidFill>
                <a:latin typeface="Arial"/>
              </a:rPr>
              <a:t> </a:t>
            </a:r>
            <a:r>
              <a:rPr lang="en-US" sz="2400" dirty="0" err="1">
                <a:solidFill>
                  <a:schemeClr val="tx1">
                    <a:lumMod val="50000"/>
                    <a:lumOff val="50000"/>
                  </a:schemeClr>
                </a:solidFill>
                <a:latin typeface="Arial"/>
              </a:rPr>
              <a:t>hóa</a:t>
            </a:r>
            <a:r>
              <a:rPr lang="en-US" sz="2400" dirty="0">
                <a:solidFill>
                  <a:schemeClr val="tx1">
                    <a:lumMod val="50000"/>
                    <a:lumOff val="50000"/>
                  </a:schemeClr>
                </a:solidFill>
                <a:latin typeface="Arial"/>
              </a:rPr>
              <a:t> da</a:t>
            </a:r>
          </a:p>
          <a:p>
            <a:pPr marL="102870" indent="-102870">
              <a:lnSpc>
                <a:spcPct val="150000"/>
              </a:lnSpc>
              <a:buFont typeface="Arial" panose="020B0604020202020204" pitchFamily="34" charset="0"/>
              <a:buChar char="•"/>
            </a:pPr>
            <a:r>
              <a:rPr lang="pt-BR" sz="2400" dirty="0">
                <a:solidFill>
                  <a:schemeClr val="tx1">
                    <a:lumMod val="50000"/>
                    <a:lumOff val="50000"/>
                  </a:schemeClr>
                </a:solidFill>
                <a:latin typeface="Arial"/>
              </a:rPr>
              <a:t>Tùy chỉnh cho loại Da</a:t>
            </a:r>
          </a:p>
          <a:p>
            <a:pPr marL="102870" indent="-102870">
              <a:lnSpc>
                <a:spcPct val="150000"/>
              </a:lnSpc>
              <a:buFont typeface="Arial" panose="020B0604020202020204" pitchFamily="34" charset="0"/>
              <a:buChar char="•"/>
            </a:pPr>
            <a:r>
              <a:rPr lang="pt-BR" sz="2400" dirty="0">
                <a:solidFill>
                  <a:schemeClr val="tx1">
                    <a:lumMod val="50000"/>
                    <a:lumOff val="50000"/>
                  </a:schemeClr>
                </a:solidFill>
                <a:latin typeface="Arial"/>
              </a:rPr>
              <a:t>Tùy chỉnh cho kết cấu da</a:t>
            </a:r>
          </a:p>
          <a:p>
            <a:pPr marL="102870" indent="-102870">
              <a:lnSpc>
                <a:spcPct val="150000"/>
              </a:lnSpc>
              <a:buFont typeface="Arial" panose="020B0604020202020204" pitchFamily="34" charset="0"/>
              <a:buChar char="•"/>
            </a:pPr>
            <a:r>
              <a:rPr lang="pt-BR" sz="2400" dirty="0">
                <a:solidFill>
                  <a:schemeClr val="tx1">
                    <a:lumMod val="50000"/>
                    <a:lumOff val="50000"/>
                  </a:schemeClr>
                </a:solidFill>
                <a:latin typeface="Arial"/>
              </a:rPr>
              <a:t>Tùy chỉnh cho mùi hương</a:t>
            </a:r>
          </a:p>
          <a:p>
            <a:pPr marL="102870" indent="-102870">
              <a:lnSpc>
                <a:spcPct val="150000"/>
              </a:lnSpc>
              <a:buFont typeface="Arial" panose="020B0604020202020204" pitchFamily="34" charset="0"/>
              <a:buChar char="•"/>
            </a:pPr>
            <a:r>
              <a:rPr lang="pt-BR" sz="2400" dirty="0">
                <a:solidFill>
                  <a:schemeClr val="tx1">
                    <a:lumMod val="50000"/>
                    <a:lumOff val="50000"/>
                  </a:schemeClr>
                </a:solidFill>
                <a:latin typeface="Arial"/>
              </a:rPr>
              <a:t>Tùy chỉnh cho SPF</a:t>
            </a:r>
          </a:p>
          <a:p>
            <a:pPr marL="102870" indent="-102870"/>
            <a:endParaRPr lang="en-US" sz="2400" dirty="0">
              <a:solidFill>
                <a:schemeClr val="tx1">
                  <a:lumMod val="50000"/>
                  <a:lumOff val="50000"/>
                </a:schemeClr>
              </a:solidFill>
              <a:latin typeface="Arial"/>
            </a:endParaRPr>
          </a:p>
        </p:txBody>
      </p:sp>
      <p:sp>
        <p:nvSpPr>
          <p:cNvPr id="4" name="Title 1"/>
          <p:cNvSpPr txBox="1">
            <a:spLocks/>
          </p:cNvSpPr>
          <p:nvPr/>
        </p:nvSpPr>
        <p:spPr>
          <a:xfrm>
            <a:off x="285749" y="273062"/>
            <a:ext cx="7739845" cy="619125"/>
          </a:xfrm>
          <a:prstGeom prst="rect">
            <a:avLst/>
          </a:prstGeom>
        </p:spPr>
        <p:txBody>
          <a:bodyPr vert="horz" lIns="0" tIns="28575" rIns="57150" bIns="28575" rtlCol="0" anchor="ctr">
            <a:noAutofit/>
          </a:bodyPr>
          <a:lstStyle>
            <a:lvl1pPr algn="ctr" defTabSz="914400" rtl="0" eaLnBrk="1" latinLnBrk="0" hangingPunct="1">
              <a:spcBef>
                <a:spcPct val="0"/>
              </a:spcBef>
              <a:buNone/>
              <a:defRPr sz="4400" kern="1200">
                <a:solidFill>
                  <a:schemeClr val="tx1"/>
                </a:solidFill>
                <a:latin typeface="Verlag Light"/>
                <a:ea typeface="+mj-ea"/>
                <a:cs typeface="+mj-cs"/>
              </a:defRPr>
            </a:lvl1pPr>
          </a:lstStyle>
          <a:p>
            <a:pPr algn="l"/>
            <a:r>
              <a:rPr lang="en-US" sz="2800" dirty="0">
                <a:solidFill>
                  <a:schemeClr val="accent5"/>
                </a:solidFill>
                <a:latin typeface="Arial"/>
                <a:cs typeface="Arial"/>
              </a:rPr>
              <a:t>LỢI ÍCH CỦA AGELOC ME</a:t>
            </a:r>
            <a:r>
              <a:rPr lang="en-US" sz="2800" baseline="30000" dirty="0">
                <a:solidFill>
                  <a:schemeClr val="accent5"/>
                </a:solidFill>
                <a:latin typeface="Arial"/>
                <a:cs typeface="Arial"/>
              </a:rPr>
              <a:t>™</a:t>
            </a:r>
            <a:r>
              <a:rPr lang="en-US" sz="2800" dirty="0">
                <a:solidFill>
                  <a:schemeClr val="accent5"/>
                </a:solidFill>
                <a:latin typeface="Arial"/>
                <a:cs typeface="Arial"/>
              </a:rPr>
              <a:t> </a:t>
            </a:r>
            <a:r>
              <a:rPr lang="en-US" sz="2800" dirty="0">
                <a:solidFill>
                  <a:schemeClr val="accent5"/>
                </a:solidFill>
                <a:latin typeface="Arial"/>
              </a:rPr>
              <a:t>MOISTURIZER</a:t>
            </a:r>
          </a:p>
        </p:txBody>
      </p:sp>
      <p:pic>
        <p:nvPicPr>
          <p:cNvPr id="6" name="Picture 5" descr="ageloc bespoke rings.eps"/>
          <p:cNvPicPr>
            <a:picLocks noChangeAspect="1"/>
          </p:cNvPicPr>
          <p:nvPr/>
        </p:nvPicPr>
        <p:blipFill rotWithShape="1">
          <a:blip r:embed="rId4">
            <a:extLst>
              <a:ext uri="{28A0092B-C50C-407E-A947-70E740481C1C}">
                <a14:useLocalDpi xmlns:a14="http://schemas.microsoft.com/office/drawing/2010/main"/>
              </a:ext>
            </a:extLst>
          </a:blip>
          <a:srcRect t="35671" r="18704"/>
          <a:stretch/>
        </p:blipFill>
        <p:spPr>
          <a:xfrm>
            <a:off x="7078385" y="286695"/>
            <a:ext cx="1894417" cy="1466943"/>
          </a:xfrm>
          <a:prstGeom prst="rect">
            <a:avLst/>
          </a:prstGeom>
        </p:spPr>
      </p:pic>
    </p:spTree>
    <p:extLst>
      <p:ext uri="{BB962C8B-B14F-4D97-AF65-F5344CB8AC3E}">
        <p14:creationId xmlns:p14="http://schemas.microsoft.com/office/powerpoint/2010/main" val="1551823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a:themeElements>
    <a:clrScheme name="Default">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4F81BD"/>
          </a:solidFill>
          <a:prstDash val="solid"/>
          <a:bevel/>
        </a:ln>
        <a:effectLst>
          <a:outerShdw blurRad="38100" dist="23000" dir="5400000" rotWithShape="0">
            <a:srgbClr val="000000">
              <a:alpha val="35000"/>
            </a:srgbClr>
          </a:outerShdw>
        </a:effectLst>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F81BD"/>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Calibri"/>
            <a:ea typeface="Calibri"/>
            <a:cs typeface="Calibri"/>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Unknown Document Type" ma:contentTypeID="0x010104" ma:contentTypeVersion="0" ma:contentTypeDescription="" ma:contentTypeScope="" ma:versionID="05d83ceaa0bbd2e3bc716e6e66bd857a">
  <xsd:schema xmlns:xsd="http://www.w3.org/2001/XMLSchema" xmlns:xs="http://www.w3.org/2001/XMLSchema" xmlns:p="http://schemas.microsoft.com/office/2006/metadata/properties" targetNamespace="http://schemas.microsoft.com/office/2006/metadata/properties" ma:root="true" ma:fieldsID="b3d69fe45253d5ff147bb69036b756a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DF2927-4120-41B3-A0E0-751EA67EBDE3}">
  <ds:schemaRefs>
    <ds:schemaRef ds:uri="http://purl.org/dc/dcmitype/"/>
    <ds:schemaRef ds:uri="http://schemas.openxmlformats.org/package/2006/metadata/core-properties"/>
    <ds:schemaRef ds:uri="http://purl.org/dc/terms/"/>
    <ds:schemaRef ds:uri="http://schemas.microsoft.com/office/2006/documentManagement/types"/>
    <ds:schemaRef ds:uri="http://www.w3.org/XML/1998/namespace"/>
    <ds:schemaRef ds:uri="http://schemas.microsoft.com/office/2006/metadata/properties"/>
    <ds:schemaRef ds:uri="http://schemas.microsoft.com/office/infopath/2007/PartnerControls"/>
    <ds:schemaRef ds:uri="http://purl.org/dc/elements/1.1/"/>
  </ds:schemaRefs>
</ds:datastoreItem>
</file>

<file path=customXml/itemProps2.xml><?xml version="1.0" encoding="utf-8"?>
<ds:datastoreItem xmlns:ds="http://schemas.openxmlformats.org/officeDocument/2006/customXml" ds:itemID="{1AB1F031-0E97-4D8B-BDEA-274D01BB07D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FADD7DD9-9247-4C73-9703-4648885B1A9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7104</TotalTime>
  <Words>2260</Words>
  <Application>Microsoft Office PowerPoint</Application>
  <PresentationFormat>On-screen Show (16:9)</PresentationFormat>
  <Paragraphs>130</Paragraphs>
  <Slides>21</Slides>
  <Notes>20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21</vt:i4>
      </vt:variant>
    </vt:vector>
  </HeadingPairs>
  <TitlesOfParts>
    <vt:vector size="31" baseType="lpstr">
      <vt:lpstr>ＭＳ Ｐゴシック</vt:lpstr>
      <vt:lpstr>Arial</vt:lpstr>
      <vt:lpstr>Calibri</vt:lpstr>
      <vt:lpstr>Calibri Light</vt:lpstr>
      <vt:lpstr>Helvetica Neue</vt:lpstr>
      <vt:lpstr>Verlag</vt:lpstr>
      <vt:lpstr>Verlag Book</vt:lpstr>
      <vt:lpstr>Verlag Light</vt:lpstr>
      <vt:lpstr>Custom Design</vt:lpstr>
      <vt:lpstr>Office Theme</vt:lpstr>
      <vt:lpstr>PowerPoint Presentation</vt:lpstr>
      <vt:lpstr>PowerPoint Presentation</vt:lpstr>
      <vt:lpstr>PowerPoint Presentation</vt:lpstr>
      <vt:lpstr>PowerPoint Presentation</vt:lpstr>
      <vt:lpstr>PowerPoint Presentation</vt:lpstr>
      <vt:lpstr>PowerPoint Presentation</vt:lpstr>
      <vt:lpstr>CUỘC CÁCH MẠNG CÔNG NGHỆ MICROLAYERING</vt:lpstr>
      <vt:lpstr>KẾT QUẢ: 3x MORE SỰ THẨM THẤU/HẤP THU VÀO DA TĂNG GẤP 3 LẦN* VÀ ĐƯỢC TÍCH CỰC PHÂN BỐ VÀO DA ĐỀU HƠN — KẾT QUẢ TỐT HƠN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ageLOC Me Executive Presentation 16x9.pptx</dc:title>
  <dc:creator>Esther Cabrera</dc:creator>
  <cp:keywords>ageLOC Me, Executive Presentation</cp:keywords>
  <cp:lastModifiedBy>Tracie Dinh</cp:lastModifiedBy>
  <cp:revision>377</cp:revision>
  <cp:lastPrinted>2016-01-19T17:26:27Z</cp:lastPrinted>
  <dcterms:modified xsi:type="dcterms:W3CDTF">2017-03-01T23:39:17Z</dcterms:modified>
</cp:coreProperties>
</file>