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4"/>
    <p:sldMasterId id="2147483781" r:id="rId5"/>
    <p:sldMasterId id="2147483757" r:id="rId6"/>
    <p:sldMasterId id="2147483769" r:id="rId7"/>
    <p:sldMasterId id="2147483709" r:id="rId8"/>
    <p:sldMasterId id="2147483733" r:id="rId9"/>
  </p:sldMasterIdLst>
  <p:handoutMasterIdLst>
    <p:handoutMasterId r:id="rId16"/>
  </p:handoutMasterIdLst>
  <p:sldIdLst>
    <p:sldId id="277" r:id="rId10"/>
    <p:sldId id="273" r:id="rId11"/>
    <p:sldId id="275" r:id="rId12"/>
    <p:sldId id="276" r:id="rId13"/>
    <p:sldId id="270" r:id="rId14"/>
    <p:sldId id="272" r:id="rId15"/>
  </p:sldIdLst>
  <p:sldSz cx="7561263" cy="10693400"/>
  <p:notesSz cx="6805613" cy="99393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589E"/>
    <a:srgbClr val="00AADF"/>
    <a:srgbClr val="0092C2"/>
    <a:srgbClr val="84A61F"/>
    <a:srgbClr val="9FC71F"/>
    <a:srgbClr val="F0F6E6"/>
    <a:srgbClr val="5FA450"/>
    <a:srgbClr val="E7F2F9"/>
    <a:srgbClr val="EBF2F2"/>
    <a:srgbClr val="C1E3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35"/>
    <p:restoredTop sz="94714"/>
  </p:normalViewPr>
  <p:slideViewPr>
    <p:cSldViewPr>
      <p:cViewPr>
        <p:scale>
          <a:sx n="100" d="100"/>
          <a:sy n="100" d="100"/>
        </p:scale>
        <p:origin x="192" y="-1675"/>
      </p:cViewPr>
      <p:guideLst>
        <p:guide orient="horz" pos="3368"/>
        <p:guide pos="23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1878" y="-114"/>
      </p:cViewPr>
      <p:guideLst>
        <p:guide orient="horz" pos="3130"/>
        <p:guide pos="2143"/>
      </p:guideLst>
    </p:cSldViewPr>
  </p:notesViewPr>
  <p:gridSpacing cx="360045" cy="36004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E0B7C-3EEA-44FF-B7F5-9B9DE594C8F0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5C813-095A-4AB3-875C-426184F048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8920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65AA01-8A58-FE4E-96BE-ABE557D3A5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563" y="1749425"/>
            <a:ext cx="5672137" cy="37242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6CE8EA9-F2A5-D149-9A2E-4DC177DEA5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563" y="5616575"/>
            <a:ext cx="5672137" cy="2581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E3BB6E8-04DB-F54D-8C9F-C52180A7E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B7A1-D822-C84C-A7E3-75C4B3FC6564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DA2ACD5-CF2A-1E49-86F9-E1A4B7ED4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5075" y="9910763"/>
            <a:ext cx="2551113" cy="5699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59A6588-C46B-1C46-BDEA-386426D9D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8B07-7907-C84C-A7F3-C0150A75EA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6874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F2B633-6D43-724B-9F0E-30A8FF90D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569913"/>
            <a:ext cx="6523037" cy="20669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F506A1B-9508-6547-9AEC-083235AC26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CDF9D39-78DB-6D47-9482-CF5F44866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B7A1-D822-C84C-A7E3-75C4B3FC6564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E15415F-AAFF-3E46-9416-7CE6C5B9C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5075" y="9910763"/>
            <a:ext cx="2551113" cy="5699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E2981FD-532B-8344-BB9F-B1B3751CB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8B07-7907-C84C-A7F3-C0150A75EA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336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1ADABD7-B005-C040-8094-7CFBC92C32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11788" y="569913"/>
            <a:ext cx="1630362" cy="9061450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8BAF1CC-6D43-2949-A054-3234FAA3B5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113" y="569913"/>
            <a:ext cx="4740275" cy="9061450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A20B907-CDF4-8F40-AB2F-BD2131123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B7A1-D822-C84C-A7E3-75C4B3FC6564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BC86D1F-CD2C-A341-BB92-8C09C8044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5075" y="9910763"/>
            <a:ext cx="2551113" cy="5699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E2D0C1-D252-D24F-A714-CD5C51676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8B07-7907-C84C-A7F3-C0150A75EA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311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2772F7-EE79-6E4C-B78E-3434FE818A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563" y="1749425"/>
            <a:ext cx="5672137" cy="37242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585A245-7DE1-2746-8C02-F406EF156A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563" y="5616575"/>
            <a:ext cx="5672137" cy="2581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B6F978D-EF32-2640-A6F0-289232295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D246E-824C-8247-BDF8-B0AF3F66E3CB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B033D52-4BD3-7E44-80EC-C8CB53643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5075" y="9910763"/>
            <a:ext cx="2551113" cy="5699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D676E6C-BAF6-184D-80B4-644841B85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83A7-434B-D042-B5FF-240B6B1DCA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8972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BD7A7D-6444-A742-8515-BBA5C13AA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569913"/>
            <a:ext cx="6523037" cy="20669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4349E1C-66E3-1146-8EB8-B07C202A4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B6C760A-19E4-704A-A019-E626242BA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D246E-824C-8247-BDF8-B0AF3F66E3CB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5C4CF18-DC5A-3044-BA01-A0377DE3C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5075" y="9910763"/>
            <a:ext cx="2551113" cy="5699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A33A537-CE6D-0C41-B5EB-77CA68D98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83A7-434B-D042-B5FF-240B6B1DCA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8608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070BF5-6BF3-3B4C-933A-BF03E92C0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698750"/>
            <a:ext cx="6521450" cy="444817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92CA795-07A9-5346-9E77-A10468B487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7156450"/>
            <a:ext cx="6521450" cy="23383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3864165-239A-9F4B-8EA8-09FBF496C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D246E-824C-8247-BDF8-B0AF3F66E3CB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4F9723E-FDBF-B24F-BD08-55CF04984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5075" y="9910763"/>
            <a:ext cx="2551113" cy="5699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E7080E6-6AA3-3A42-BFD5-C2142AF94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83A7-434B-D042-B5FF-240B6B1DCA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836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DDA2B3-9292-7E41-BA0E-826D2A665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569913"/>
            <a:ext cx="6523037" cy="20669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4DA7C0-DE30-6A49-A22A-0939F2FFA9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113" y="2846388"/>
            <a:ext cx="3184525" cy="67849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133804A-B154-5749-BA02-F05E99E20C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56038" y="2846388"/>
            <a:ext cx="3186112" cy="67849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7852516-2A52-1C43-9978-D18AD5288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D246E-824C-8247-BDF8-B0AF3F66E3CB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75F3E0D-150C-4948-AB52-FA6FAD0AE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5075" y="9910763"/>
            <a:ext cx="2551113" cy="5699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246F380-92C5-6C40-B4A7-ACDDFEBCB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83A7-434B-D042-B5FF-240B6B1DCA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1927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466BC7-D189-8547-8286-2962EDCCB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569913"/>
            <a:ext cx="6521450" cy="20669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8AF456-C1B9-7649-BA66-0E1F90C2C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00" y="2620963"/>
            <a:ext cx="3198813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0F94B98-BD28-F345-B694-1F3B3B6E5F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00" y="3906838"/>
            <a:ext cx="3198813" cy="574516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CFB957D-321A-4444-9242-FFEBD458F3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7463" y="2620963"/>
            <a:ext cx="3214687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BB5356B-95EB-BF4B-B767-53EA64715A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7463" y="3906838"/>
            <a:ext cx="3214687" cy="574516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51A182E-789D-124F-9861-1A1A4B1DE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D246E-824C-8247-BDF8-B0AF3F66E3CB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BEF7895-60E7-4B47-A9E6-FBD416C80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5075" y="9910763"/>
            <a:ext cx="2551113" cy="5699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D57FC18-DD4F-D94C-B23A-7F8065291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83A7-434B-D042-B5FF-240B6B1DCA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6956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15B501-9C1F-5646-B4BD-56157F23C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569913"/>
            <a:ext cx="6523037" cy="20669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D618DB1-6D6B-1349-A02B-CDA77B2A4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D246E-824C-8247-BDF8-B0AF3F66E3CB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C81A97A-F344-3043-9E00-B27DAD736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5075" y="9910763"/>
            <a:ext cx="2551113" cy="5699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C1A7076-30CB-A345-B59A-68DEE3CAB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83A7-434B-D042-B5FF-240B6B1DCA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8036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3CD4775-3660-F045-AFF7-2C7E748B9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D246E-824C-8247-BDF8-B0AF3F66E3CB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0431B2C-F846-9941-8934-A633BF00B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5075" y="9910763"/>
            <a:ext cx="2551113" cy="5699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710751F-31B8-8648-A8CE-F5EF15AD0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83A7-434B-D042-B5FF-240B6B1DCA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70774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0BB495-2122-7F42-8FBF-A3EED99E5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8400" cy="24955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501862F-1CC9-6B4E-9D3D-DC7D9B095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4688" y="1539875"/>
            <a:ext cx="3827462" cy="7599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27F06C5-BA7F-9F4D-BA8D-491FA6C579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8400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2EE7733-096F-1242-8641-44073E0D0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D246E-824C-8247-BDF8-B0AF3F66E3CB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4EE1272-7FD3-064E-9E83-D932AAFEB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5075" y="9910763"/>
            <a:ext cx="2551113" cy="5699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62F79EE-033A-874A-A030-FADEE0C93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83A7-434B-D042-B5FF-240B6B1DCA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2895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F622CB-401D-8544-BA0F-C4FA8FF6B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569913"/>
            <a:ext cx="6523037" cy="20669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6B2D57E-0715-7F44-819D-BEBC100F4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6778CB1-BBC5-944C-94E7-036DC4FBA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B7A1-D822-C84C-A7E3-75C4B3FC6564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1BC950C-A519-F142-A957-995E8B6EC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5075" y="9910763"/>
            <a:ext cx="2551113" cy="5699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B350A90-728F-6F4A-9614-C0D7B0792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8B07-7907-C84C-A7F3-C0150A75EA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09162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CC442D-9188-9C49-B92B-C8BC14E04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8400" cy="24955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040EE77-FF40-4044-A1E2-8769086C28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4688" y="1539875"/>
            <a:ext cx="3827462" cy="75993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EAC4C96-9F7C-CD40-A7A9-D16350F849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8400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106CDA6-D1D7-2044-8611-19B1E60E1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D246E-824C-8247-BDF8-B0AF3F66E3CB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6781E5F-EC36-424D-90F6-AEFB6E5DA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5075" y="9910763"/>
            <a:ext cx="2551113" cy="5699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556A26C-788E-D240-BD8A-BDF4BFEED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83A7-434B-D042-B5FF-240B6B1DCA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19530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6B2A11-9A7B-BD4D-9F59-86EF2D16F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569913"/>
            <a:ext cx="6523037" cy="20669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142420F-C3DD-6842-B240-D33E9732C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9871F3C-61B0-6949-9504-1B9B530F0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D246E-824C-8247-BDF8-B0AF3F66E3CB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07CD506-80BC-024E-BACA-3F57AD879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5075" y="9910763"/>
            <a:ext cx="2551113" cy="5699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FB518AC-AFD6-C646-9781-2A8FFB648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83A7-434B-D042-B5FF-240B6B1DCA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35196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793A7DE-6366-1F48-A504-F296322333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11788" y="569913"/>
            <a:ext cx="1630362" cy="9061450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43B2636-DA8C-8B45-81BF-5D2FFF445A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113" y="569913"/>
            <a:ext cx="4740275" cy="9061450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F54081F-8315-B141-AE9C-C7A84EEB3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D246E-824C-8247-BDF8-B0AF3F66E3CB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78EF67E-8317-AB48-B369-18AB4E3E5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5075" y="9910763"/>
            <a:ext cx="2551113" cy="5699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8EA9297-9CE6-F740-8C32-EC449A6A3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83A7-434B-D042-B5FF-240B6B1DCA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196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56BE32-6540-A648-99EF-C73D8FB09A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563" y="1749425"/>
            <a:ext cx="5672137" cy="37242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6837D35-97B9-EB41-8368-8447EFECC8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563" y="5616575"/>
            <a:ext cx="5672137" cy="2581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0B444F9-D110-E04E-A19E-769FC05A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C0B6C-BA6F-8C4F-8756-4A1D3C23E6BF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CE925F0-23EE-E940-BE3E-951A9216E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5075" y="9910763"/>
            <a:ext cx="2551113" cy="5699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C43B00E-FAD3-7942-8E41-B7FB49F9C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4D6-8A40-FF48-9CB3-94EF26A3B9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87820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71BE45-B4E2-EE4D-BA0C-A4178831E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569913"/>
            <a:ext cx="6523037" cy="20669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B55ABE3-56DA-A945-B87C-40C5D3897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981B041-6DA4-6144-A929-B6563D24C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C0B6C-BA6F-8C4F-8756-4A1D3C23E6BF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6C9962A-78C8-2744-A3DA-5757124E9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5075" y="9910763"/>
            <a:ext cx="2551113" cy="5699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68859B9-F3B6-2941-B6CA-3D6102714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4D6-8A40-FF48-9CB3-94EF26A3B9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76158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89B11D-00D0-6149-9AE2-3EB43A185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665413"/>
            <a:ext cx="6521450" cy="444817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0A980E4-3E63-3F45-9566-15FBA158F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7156450"/>
            <a:ext cx="6521450" cy="23383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BC340CF-4052-9840-BD64-65D1D90D5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C0B6C-BA6F-8C4F-8756-4A1D3C23E6BF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D8F6DCE-398D-CF4A-B106-F11BE846D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5075" y="9910763"/>
            <a:ext cx="2551113" cy="5699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1CABB59-D40F-FD4F-B072-32C685FFF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4D6-8A40-FF48-9CB3-94EF26A3B9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39705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08C454-51CA-6D42-8225-8335716EC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569913"/>
            <a:ext cx="6523037" cy="20669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AA4E30A-FFBF-384D-9DCB-AA948AB324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113" y="2846388"/>
            <a:ext cx="3184525" cy="67849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12320E0-A4F1-8D4B-B572-64BB8F298A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56038" y="2846388"/>
            <a:ext cx="3186112" cy="67849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8A9E6DC-BE0A-7340-B20B-C2E32A7EB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C0B6C-BA6F-8C4F-8756-4A1D3C23E6BF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CB317C2-0AA6-744B-9080-5935C6C43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5075" y="9910763"/>
            <a:ext cx="2551113" cy="5699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C818DF5-203A-8642-A387-C1190DF97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4D6-8A40-FF48-9CB3-94EF26A3B9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9918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77148E-6517-FB4E-82EA-530C541F7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569913"/>
            <a:ext cx="6521450" cy="20669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249FBAE-4E71-394C-B3F3-371BB1277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00" y="2620963"/>
            <a:ext cx="3198813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D0D06AA-AE9A-C945-AFE1-DEFD7B816C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00" y="3906838"/>
            <a:ext cx="3198813" cy="574516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4E07443-C2A5-EE48-B062-DB9D040B7E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7463" y="2620963"/>
            <a:ext cx="3214687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88047ED-B4F1-0E47-95BE-05A782F342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7463" y="3906838"/>
            <a:ext cx="3214687" cy="574516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9E6352D-415D-6043-ADDE-10030ABB8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C0B6C-BA6F-8C4F-8756-4A1D3C23E6BF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81D4CF7-B5C4-8447-806E-71F492F47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5075" y="9910763"/>
            <a:ext cx="2551113" cy="5699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1506B11-2BE0-164D-94A6-9AEE40106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4D6-8A40-FF48-9CB3-94EF26A3B9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55032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335537-8261-4D45-B6FD-E15ED4D75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569913"/>
            <a:ext cx="6523037" cy="20669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092EE13-5222-EA40-A861-DE6BAB0A8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C0B6C-BA6F-8C4F-8756-4A1D3C23E6BF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4020550-9E0C-6645-8317-65C7C16C0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5075" y="9910763"/>
            <a:ext cx="2551113" cy="5699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2295181-5770-614C-BA86-DE8F5DA71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4D6-8A40-FF48-9CB3-94EF26A3B9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85069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C9136CC-C08A-E14F-AE5A-B4CB3B1FB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C0B6C-BA6F-8C4F-8756-4A1D3C23E6BF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77787D8-B337-5C4D-AFC6-4DCC1B38A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5075" y="9910763"/>
            <a:ext cx="2551113" cy="5699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69AE61F-E49C-6C48-9B0A-FFB77ED4B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4D6-8A40-FF48-9CB3-94EF26A3B9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930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60957A-25A8-4E45-8F03-478835BEF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665413"/>
            <a:ext cx="6521450" cy="444817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29AEBC8-23EB-714B-A758-972B1B777A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7156450"/>
            <a:ext cx="6521450" cy="23383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18DFD15-72A6-2F44-AA8E-B65343B6E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B7A1-D822-C84C-A7E3-75C4B3FC6564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5C8C286-E1A1-AE40-955B-F3BB676EC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5075" y="9910763"/>
            <a:ext cx="2551113" cy="5699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EE35837-0FA0-CD4E-8EC6-C0B472E18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8B07-7907-C84C-A7F3-C0150A75EA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29686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3171C8-FB5F-884B-9516-696E647F8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8400" cy="24955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AA7471E-DA15-DB45-935E-711B5408C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4688" y="1539875"/>
            <a:ext cx="3827462" cy="7599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34B847B-1D4C-DF4E-BCA3-063C050D3A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8400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F7D4BC5-2416-894A-B5CD-BB1DF8116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C0B6C-BA6F-8C4F-8756-4A1D3C23E6BF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A7E6742-0833-5D44-B573-A2B2C12A5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5075" y="9910763"/>
            <a:ext cx="2551113" cy="5699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70BF351-8946-3949-BDC9-062AEB226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4D6-8A40-FF48-9CB3-94EF26A3B9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93362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BBDFC2-3AAE-E04D-BFA2-7803BE254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8400" cy="24955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EEF8A9E-8577-1A46-BB87-CED705899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4688" y="1539875"/>
            <a:ext cx="3827462" cy="75993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C74CCB7-701F-854E-9205-6A99A0A77E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8400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D6C063B-D7AA-4448-B1C6-C665108E2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C0B6C-BA6F-8C4F-8756-4A1D3C23E6BF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58CDF5B-C31F-9C43-A911-1F674159A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5075" y="9910763"/>
            <a:ext cx="2551113" cy="5699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21DC5C3-69AE-5744-B0F6-B0F5B0AF1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4D6-8A40-FF48-9CB3-94EF26A3B9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39734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98EB47-DB02-4B4C-9BC6-16C3B0729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569913"/>
            <a:ext cx="6523037" cy="20669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BED53E4-E4F5-C04B-802B-5525CEA121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FB06359-0165-5B44-89A9-C170A38FE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C0B6C-BA6F-8C4F-8756-4A1D3C23E6BF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0A55F2F-CE77-674C-AF09-00D1FCFF8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5075" y="9910763"/>
            <a:ext cx="2551113" cy="5699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4F2821F-72F3-C24B-976D-E779A8559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4D6-8A40-FF48-9CB3-94EF26A3B9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35058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0130DDF-95B1-854B-BB65-9574ECBE30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11788" y="569913"/>
            <a:ext cx="1630362" cy="9061450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E2D0335-25B3-5D42-8201-6FA3D05037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113" y="569913"/>
            <a:ext cx="4740275" cy="9061450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75C0635-EE07-1743-A4CE-4DC100F4B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C0B6C-BA6F-8C4F-8756-4A1D3C23E6BF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55A7789-5E1E-DE42-A6B8-6E10A7036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5075" y="9910763"/>
            <a:ext cx="2551113" cy="5699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20DF464-AD91-6A42-BAD4-A303CB237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4D6-8A40-FF48-9CB3-94EF26A3B9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74745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796A86-79CA-584A-99CE-177F6AC05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563" y="1749425"/>
            <a:ext cx="5672137" cy="37242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F3378EC-6A82-D543-B2EA-B2735D361A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563" y="5616575"/>
            <a:ext cx="5672137" cy="2581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9BB7672-156B-1F4F-937F-EAC6BC13A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5E827-F32C-AD45-A876-AF8F965B1A95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EEFD691-2A18-5743-933B-7FAFB132F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5075" y="9910763"/>
            <a:ext cx="2551113" cy="5699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81B71BE-8DB6-F641-A2D0-851449436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1FB8-2EB7-2847-AB25-35F4E1AA1C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21943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5289CB-E4B3-284D-9FE1-ED89A0060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569913"/>
            <a:ext cx="6523037" cy="20669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96D9EB1-89DF-3E4A-8935-EE1BF918E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C9C89C7-4D9A-6042-AEA8-B84CC00B7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5E827-F32C-AD45-A876-AF8F965B1A95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CEFC83B-260C-2241-9844-81EE601B1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5075" y="9910763"/>
            <a:ext cx="2551113" cy="5699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132613-504A-5D42-8F99-A42A82621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1FB8-2EB7-2847-AB25-35F4E1AA1C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40563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108D1B-EA1B-EC47-876C-16698F2F8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665413"/>
            <a:ext cx="6521450" cy="444817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60AD3F6-F480-7744-9E10-5259C0F89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7156450"/>
            <a:ext cx="6521450" cy="23383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D678B0E-1458-1543-806F-1744BD416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5E827-F32C-AD45-A876-AF8F965B1A95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E3A17B7-0735-134F-A6B8-86470D3D0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5075" y="9910763"/>
            <a:ext cx="2551113" cy="5699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0A63A46-1D74-CB4D-9FB6-ACAF6BA09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1FB8-2EB7-2847-AB25-35F4E1AA1C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74688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006AF2-6074-0243-B6E2-584CFA16D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569913"/>
            <a:ext cx="6523037" cy="20669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D21FB9F-7E89-0D4F-8FDE-DC0885C999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113" y="2846388"/>
            <a:ext cx="3184525" cy="67849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AF108FE-133F-3049-A571-D4B5D7531A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56038" y="2846388"/>
            <a:ext cx="3186112" cy="67849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97549FA-4C14-4F4B-B03D-204772F11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5E827-F32C-AD45-A876-AF8F965B1A95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A45BFB4-0179-5F49-BF68-872F9AB1E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5075" y="9910763"/>
            <a:ext cx="2551113" cy="5699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9AB2EBE-8B47-A642-8C4A-DF8DB1EF6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1FB8-2EB7-2847-AB25-35F4E1AA1C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65841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CBF57D-0E96-C54B-8998-C863F8A52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569913"/>
            <a:ext cx="6521450" cy="20669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A3DF540-05A3-8A49-9683-8E7A47BBB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00" y="2620963"/>
            <a:ext cx="3198813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5E542D2-AD87-3341-911C-9381946D85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00" y="3906838"/>
            <a:ext cx="3198813" cy="574516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82487D1-0006-9E43-B203-28ACCA4B4F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7463" y="2620963"/>
            <a:ext cx="3214687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05D9FED-BE37-234C-BF14-58375E8180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7463" y="3906838"/>
            <a:ext cx="3214687" cy="574516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A896945-A329-4E47-9EF2-65FD3199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5E827-F32C-AD45-A876-AF8F965B1A95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67A74C6-8127-624D-BB9B-276EB7124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5075" y="9910763"/>
            <a:ext cx="2551113" cy="5699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E98C527-B3A3-9F4A-8622-504BE67A6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1FB8-2EB7-2847-AB25-35F4E1AA1C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57077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C1415D-22FB-E943-AA64-719DDCE05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569913"/>
            <a:ext cx="6523037" cy="20669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3EE2AEB-6001-8641-A0A5-7A3C9350A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5E827-F32C-AD45-A876-AF8F965B1A95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0576B53-6906-CB46-B627-CA56C21DC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5075" y="9910763"/>
            <a:ext cx="2551113" cy="5699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680353C-90B8-B04F-8656-CDC5F2FB4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1FB8-2EB7-2847-AB25-35F4E1AA1C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0809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879ADF-9472-9A4F-8A1B-712421BFE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569913"/>
            <a:ext cx="6523037" cy="20669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EE2080B-D9FB-F54B-BEF2-EE552DE820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113" y="2846388"/>
            <a:ext cx="3184525" cy="67849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9B9095B-C878-7F4B-8CCE-550E0EEE30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56038" y="2846388"/>
            <a:ext cx="3186112" cy="67849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8E55719-9DA7-6243-89F9-230E9CD05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B7A1-D822-C84C-A7E3-75C4B3FC6564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CF352C6-0C5E-3E47-8132-EA8510CA9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5075" y="9910763"/>
            <a:ext cx="2551113" cy="5699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C01DE4E-8373-BE45-92ED-34AC05955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8B07-7907-C84C-A7F3-C0150A75EA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32194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B855D80-CD35-7A4F-850B-7E535F773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5E827-F32C-AD45-A876-AF8F965B1A95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77997E6-99A2-B44C-9FD2-9B2326C45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5075" y="9910763"/>
            <a:ext cx="2551113" cy="5699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5D8B575-97F7-A342-B420-249C0CE9C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1FB8-2EB7-2847-AB25-35F4E1AA1C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34420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7B3E06-C039-A441-A1DA-6FDD9FCF4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8400" cy="24955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3BC2F4A-5FED-2341-83D2-5A7B24783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4688" y="1539875"/>
            <a:ext cx="3827462" cy="7599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9854261-8BEC-5946-8570-9943F653CE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8400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D90DB4B-3628-CC4D-AEE1-0E6A3F68E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5E827-F32C-AD45-A876-AF8F965B1A95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0AE3966-5F0F-C848-920B-6101EDE8E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5075" y="9910763"/>
            <a:ext cx="2551113" cy="5699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0F35BEA-E278-B941-BAD0-9A3096503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1FB8-2EB7-2847-AB25-35F4E1AA1C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40960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7A9A56-25EA-6B41-81EF-36CF29942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8400" cy="24955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16AD125-9315-4B4F-8680-301CA2AC0B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4688" y="1539875"/>
            <a:ext cx="3827462" cy="75993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54109B5-68FA-784D-A455-CF1967C621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8400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69D2149-1CDB-564F-9E02-AD47B78FA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5E827-F32C-AD45-A876-AF8F965B1A95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6563B02-1592-A743-BD43-CD2FFE075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5075" y="9910763"/>
            <a:ext cx="2551113" cy="5699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56FD1AB-863E-DD4A-B9FB-EC0241FC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1FB8-2EB7-2847-AB25-35F4E1AA1C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36515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C2EBCD-68D6-294E-AA35-0C01A6167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569913"/>
            <a:ext cx="6523037" cy="20669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317831F-B934-2D48-BFBA-84EDBF8AC3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B91BDF6-F9E6-9C47-B149-12BE4C69D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5E827-F32C-AD45-A876-AF8F965B1A95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E457720-648B-874C-9C5F-E683AF91C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5075" y="9910763"/>
            <a:ext cx="2551113" cy="5699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CE5574F-9DB5-AE4E-A004-A0FD94A74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1FB8-2EB7-2847-AB25-35F4E1AA1C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31316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2F388CB-BEAC-CF4A-B865-7FF5CC5134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11788" y="569913"/>
            <a:ext cx="1630362" cy="9061450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9192AC2-403A-D647-B27D-C77B53F4C1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113" y="569913"/>
            <a:ext cx="4740275" cy="9061450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359309F-8365-8A47-BA3C-6147AC831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5E827-F32C-AD45-A876-AF8F965B1A95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17C8BD0-B7C7-4A49-BBCB-105BCE0F0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5075" y="9910763"/>
            <a:ext cx="2551113" cy="5699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5CF82A9-ECCA-A047-AC28-317F0CED8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1FB8-2EB7-2847-AB25-35F4E1AA1C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4450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A79C4D-914A-AB4B-AA4D-A270A435DF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563" y="1749425"/>
            <a:ext cx="5672137" cy="37242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CC00DE2-CECB-0247-81B1-B125F62577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563" y="5616575"/>
            <a:ext cx="5672137" cy="2581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9F2EB87-F223-D242-8195-AF4DE0638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A01D8-F667-AB4B-A1C4-8BAA0E201D3B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EF85FA-D7E6-594B-BE19-A9828F2E9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5075" y="9910763"/>
            <a:ext cx="2551113" cy="5699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A968075-B256-DE41-87DF-87EE524D7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DC82-3368-D440-9021-FADD10E41C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42014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9EA731-C976-4048-AA21-3CAB5FEED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569913"/>
            <a:ext cx="6523037" cy="20669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0AC5EB5-3868-114D-82C4-FF90A4278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7F546A9-3729-8449-A9D2-31B172F29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A01D8-F667-AB4B-A1C4-8BAA0E201D3B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0029661-B3E4-534D-8604-D73298523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5075" y="9910763"/>
            <a:ext cx="2551113" cy="5699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79110D7-68E4-E249-AC5C-C804B3138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DC82-3368-D440-9021-FADD10E41C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69277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4DB9D5-63B1-034B-AF25-E60A77C4A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665413"/>
            <a:ext cx="6521450" cy="444817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2A24C87-9A61-A24A-9B02-D98DB57CE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7156450"/>
            <a:ext cx="6521450" cy="23383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C07A6D-3868-284D-BD9B-2CBE55514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A01D8-F667-AB4B-A1C4-8BAA0E201D3B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59CE8DB-73E8-7740-8BB2-AEBE80403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5075" y="9910763"/>
            <a:ext cx="2551113" cy="5699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F08BAB1-5F4A-794B-B6EE-31B9D2E87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DC82-3368-D440-9021-FADD10E41C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16229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D3BA1B-9C4E-F649-869F-3891B7764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569913"/>
            <a:ext cx="6523037" cy="20669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F6B9E29-CEC7-D44E-8BB1-023115E3B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113" y="2846388"/>
            <a:ext cx="3184525" cy="67849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4AE6D70-13FF-0C4B-864D-C906BE0EAF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56038" y="2846388"/>
            <a:ext cx="3186112" cy="67849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7ECAAE9-0EB8-6641-9137-CDB766BD5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A01D8-F667-AB4B-A1C4-8BAA0E201D3B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2C8CC2A-81A3-974A-B7BC-68FDE2443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5075" y="9910763"/>
            <a:ext cx="2551113" cy="5699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F2E6BB9-5F0B-EA4B-9EAA-60322A7FB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DC82-3368-D440-9021-FADD10E41C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81022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16E3DB-8746-4643-8919-6EEEB55F3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569913"/>
            <a:ext cx="6521450" cy="20669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B3AFD4C-E653-9548-B1F0-0C7E9A310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00" y="2620963"/>
            <a:ext cx="3198813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8FC751B-6805-1043-8263-D91CBC3505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00" y="3906838"/>
            <a:ext cx="3198813" cy="574516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7EBDAAE-6981-3A43-8B22-553AF02D7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7463" y="2620963"/>
            <a:ext cx="3214687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B97E21B-274B-2641-B59D-FC3E73BB74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7463" y="3906838"/>
            <a:ext cx="3214687" cy="574516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1181233-9BE1-0B4E-89AF-D47ECD24D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A01D8-F667-AB4B-A1C4-8BAA0E201D3B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29E7575-629C-D54C-9BEE-8CA28F674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5075" y="9910763"/>
            <a:ext cx="2551113" cy="5699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F62D910-25E4-8341-A10F-98ECEED32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DC82-3368-D440-9021-FADD10E41C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3089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486D4D-F700-FA4F-A317-02D480ABF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569913"/>
            <a:ext cx="6521450" cy="20669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BA2AD07-86C9-484A-B619-F8E021956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00" y="2620963"/>
            <a:ext cx="3198813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AF557EE-BC2E-8344-A13F-BF9300353B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00" y="3906838"/>
            <a:ext cx="3198813" cy="574516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3596DEB-9FAB-544D-9527-6DF7F133F5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7463" y="2620963"/>
            <a:ext cx="3214687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A2424EB-4448-6E49-B1BD-C1CD932C02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7463" y="3906838"/>
            <a:ext cx="3214687" cy="574516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26E3F4D-111E-214D-ACF7-9A1FA487B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B7A1-D822-C84C-A7E3-75C4B3FC6564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2C1575A-9D6B-DF45-9C4F-D2AA349F4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5075" y="9910763"/>
            <a:ext cx="2551113" cy="5699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4DAE50C-9F0A-FD4F-ACD9-76CE1AE12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8B07-7907-C84C-A7F3-C0150A75EA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81905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99BE56-3F89-F642-A237-778B9773B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569913"/>
            <a:ext cx="6523037" cy="20669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1BF5C4F-30E7-AB4C-A3D4-F61A39580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A01D8-F667-AB4B-A1C4-8BAA0E201D3B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EBFE7BC-A69A-6742-B8E6-4A0695613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5075" y="9910763"/>
            <a:ext cx="2551113" cy="5699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8737B99-62E6-004F-A955-6B34E014D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DC82-3368-D440-9021-FADD10E41C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28170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9F96A05-6E29-F045-BC5D-75821A51B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A01D8-F667-AB4B-A1C4-8BAA0E201D3B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E622347-6A9D-BB45-98D0-3CCB12D57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5075" y="9910763"/>
            <a:ext cx="2551113" cy="5699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73DE9E8-A96E-8C42-9794-E8F7E60C4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DC82-3368-D440-9021-FADD10E41C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58103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B78F86-098F-F146-BACE-08EA66967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8400" cy="24955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93EE7D7-CE9F-3F45-B8A1-60FD3D226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4688" y="1539875"/>
            <a:ext cx="3827462" cy="7599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6065CBF-D230-E642-AB59-F3E7ED41C0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8400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CA8C3FA-BCFB-6A4B-A6C0-F977C8319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A01D8-F667-AB4B-A1C4-8BAA0E201D3B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4759098-8283-E946-8662-98710C10F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5075" y="9910763"/>
            <a:ext cx="2551113" cy="5699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B01A4EE-6206-0647-9E5C-2A19907A5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DC82-3368-D440-9021-FADD10E41C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96789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1CDCF5-6776-394A-B038-4E0563586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8400" cy="24955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A8FA0F3-9C70-6D4A-90D2-0B8E80D207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4688" y="1539875"/>
            <a:ext cx="3827462" cy="75993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5FCE953-13D1-CE4A-A1D5-1A1BA9138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8400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8CBC47B-6EC4-D44C-8314-BA7374DA7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A01D8-F667-AB4B-A1C4-8BAA0E201D3B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E66B76F-C300-2E43-BB0C-6EA24BDE0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5075" y="9910763"/>
            <a:ext cx="2551113" cy="5699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FFB60B6-94EA-E54D-8573-DC1485660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DC82-3368-D440-9021-FADD10E41C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04902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E189D6-3D80-6B44-8724-8B59E6C9A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569913"/>
            <a:ext cx="6523037" cy="20669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DB90096-7BBE-0443-BBA8-24C2B5E208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A6D88DB-0B90-5A42-B569-17B9DAD47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A01D8-F667-AB4B-A1C4-8BAA0E201D3B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87100C5-CC75-6046-8562-286970EA1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5075" y="9910763"/>
            <a:ext cx="2551113" cy="5699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028C3B6-38A0-1D47-A569-2F7D55A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DC82-3368-D440-9021-FADD10E41C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78871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CF66AD0-16AD-A846-8588-5829221CC6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11788" y="569913"/>
            <a:ext cx="1630362" cy="9061450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D70E0F3-1659-0743-866B-D0649F1907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113" y="569913"/>
            <a:ext cx="4740275" cy="9061450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BD8D280-8011-A14B-952C-EBA1357DB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A01D8-F667-AB4B-A1C4-8BAA0E201D3B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B2E4F40-D99E-5346-AD59-BF27B538D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5075" y="9910763"/>
            <a:ext cx="2551113" cy="5699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CDE0302-3770-1641-B7F2-A487571F2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DC82-3368-D440-9021-FADD10E41C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45639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79E611-5BFB-4C4C-A69E-5C7F53D071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563" y="1749425"/>
            <a:ext cx="5672137" cy="37242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6ECFC5B-3DB9-D54F-BF4D-55A8F88D8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563" y="5616575"/>
            <a:ext cx="5672137" cy="2581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B70E550-3C23-964F-BD09-F5A838A8C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E69FC-011F-A842-9F7C-E4F38C8DC3B5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2F96DB2-6821-6944-B703-E0BE9CDB7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5075" y="9910763"/>
            <a:ext cx="2551113" cy="5699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3855DF8-E113-D540-9F33-5EFE22736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511B1-9A65-4D4E-AE4E-3B886BA609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46058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8F3280-4F35-1D41-9C8A-5855E2263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569913"/>
            <a:ext cx="6523037" cy="20669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D52071A-6E9B-9543-BEA1-FB97E29FE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70F97B4-2D23-CB49-A3FD-F160B3D23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E69FC-011F-A842-9F7C-E4F38C8DC3B5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20189A7-2E49-3447-AF40-ABA5E5A4F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5075" y="9910763"/>
            <a:ext cx="2551113" cy="5699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9E116DD-17BD-DE43-9F8F-F51638092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511B1-9A65-4D4E-AE4E-3B886BA609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07280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F73161-59E6-AE43-A470-E5763DDE7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665413"/>
            <a:ext cx="6521450" cy="444817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2A3B22A-B15C-1646-A558-5ACBBF27F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7156450"/>
            <a:ext cx="6521450" cy="23383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A6C8F3-E15E-1E4F-A2D8-3BCE50200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E69FC-011F-A842-9F7C-E4F38C8DC3B5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0C8A33D-FDE6-F942-BE2A-39EF4007E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5075" y="9910763"/>
            <a:ext cx="2551113" cy="5699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CE11F47-3943-584C-880F-5E19C74FD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511B1-9A65-4D4E-AE4E-3B886BA609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66194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1766EC-F842-5644-8F8A-2CCA3C10F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569913"/>
            <a:ext cx="6523037" cy="20669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A3E1A2C-CBBA-6744-8C2F-CC305FEE5B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113" y="2846388"/>
            <a:ext cx="3184525" cy="67849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51B2745-ACF1-4541-ADA6-748ECFF486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56038" y="2846388"/>
            <a:ext cx="3186112" cy="67849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A34929C-DE98-DD47-91E1-01F26E584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E69FC-011F-A842-9F7C-E4F38C8DC3B5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A71807F-2E28-2C4B-A7AE-89D14FDDB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5075" y="9910763"/>
            <a:ext cx="2551113" cy="5699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1100141-277A-2741-B38D-C66946505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511B1-9A65-4D4E-AE4E-3B886BA609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6583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1116B2-93D8-7745-81FE-2030C4D70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569913"/>
            <a:ext cx="6523037" cy="20669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324B75C-A071-0045-948D-AD153AD2A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B7A1-D822-C84C-A7E3-75C4B3FC6564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BA8C9B1-B240-9B4F-8A84-A615D6124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5075" y="9910763"/>
            <a:ext cx="2551113" cy="5699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4FE26C6-0D25-0A4E-81D7-7BEA743EE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8B07-7907-C84C-A7F3-C0150A75EA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43778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96BA85-7DDB-AE42-931F-8EB8AB501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569913"/>
            <a:ext cx="6521450" cy="20669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C2B4E85-8381-174C-AA1A-D6AC46D51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00" y="2620963"/>
            <a:ext cx="3198813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B1E8806-367B-9648-BF95-41F68E1A9B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00" y="3906838"/>
            <a:ext cx="3198813" cy="574516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3402434-932D-FF43-AB7C-4E8F15CDCA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7463" y="2620963"/>
            <a:ext cx="3214687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5605273-446E-2340-81E6-4083CEB3D6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7463" y="3906838"/>
            <a:ext cx="3214687" cy="574516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0EB20F8-D986-4744-BA45-C583A7913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E69FC-011F-A842-9F7C-E4F38C8DC3B5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F8C0553-0787-B848-AC89-63EC27EF3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5075" y="9910763"/>
            <a:ext cx="2551113" cy="5699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3C7303F-01BE-474E-B32C-D1A140177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511B1-9A65-4D4E-AE4E-3B886BA609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65853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E9E72F-70A4-6942-8691-4848E3CDC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569913"/>
            <a:ext cx="6523037" cy="20669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87A6813-3EB3-454F-997C-6656C28B2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E69FC-011F-A842-9F7C-E4F38C8DC3B5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3C2F9DA-EAF7-624A-A6D7-64E5259F9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5075" y="9910763"/>
            <a:ext cx="2551113" cy="5699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077B29A-ED4C-B243-B321-B7BC4824B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511B1-9A65-4D4E-AE4E-3B886BA609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54845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E57A1F6-2747-4D40-B635-9A979649F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E69FC-011F-A842-9F7C-E4F38C8DC3B5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3067842-7D5D-054A-B9FD-2F68641FA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5075" y="9910763"/>
            <a:ext cx="2551113" cy="5699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2111D80-0BE8-FE44-B38D-1D5C65CCD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511B1-9A65-4D4E-AE4E-3B886BA609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95066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65468A-B174-1747-9A8A-4DF46D846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8400" cy="24955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35E64EC-5AE4-0F4F-A3FC-6F3B4CB92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4688" y="1539875"/>
            <a:ext cx="3827462" cy="7599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80798B0-1C69-7642-A0C1-6C4EB5D658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8400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308C259-C7DB-3B46-AC94-B573DA98A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E69FC-011F-A842-9F7C-E4F38C8DC3B5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06BF38B-3DCD-DB4F-B732-3B981B2CD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5075" y="9910763"/>
            <a:ext cx="2551113" cy="5699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AADE189-E4C2-9C4B-8A22-4FDF9C63E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511B1-9A65-4D4E-AE4E-3B886BA609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53195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FA5349-12FC-1549-B8FE-2A2A7A054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8400" cy="24955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3B404B7-74C4-1048-93C9-A00232D259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4688" y="1539875"/>
            <a:ext cx="3827462" cy="75993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1AD243E-E25E-BC47-823A-B5EE71199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8400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B4834A3-7743-7042-B3E4-9F042CAF6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E69FC-011F-A842-9F7C-E4F38C8DC3B5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6E8B3A1-811D-CA43-A117-2C192837F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5075" y="9910763"/>
            <a:ext cx="2551113" cy="5699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04ED865-C7BC-3544-B46A-6B00FC4B2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511B1-9A65-4D4E-AE4E-3B886BA609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15580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06548E-B288-F942-9B48-4D295CD01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569913"/>
            <a:ext cx="6523037" cy="20669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C239C13-D6A3-5346-8777-6C39FAAB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D7E18D-1016-E640-B6BC-EB085A56D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E69FC-011F-A842-9F7C-E4F38C8DC3B5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8DD039E-ED03-024F-91D4-D81429C63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5075" y="9910763"/>
            <a:ext cx="2551113" cy="5699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17CFA95-A29B-2A42-9CB6-CD73759DF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511B1-9A65-4D4E-AE4E-3B886BA609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96436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2D91F52-DA73-BC4B-8C7A-D045A20DFE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11788" y="569913"/>
            <a:ext cx="1630362" cy="9061450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460BCF1-2C9D-A949-8595-E0C106D6D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113" y="569913"/>
            <a:ext cx="4740275" cy="9061450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A065E8E-9CE8-954D-8A8A-6DF8D1533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E69FC-011F-A842-9F7C-E4F38C8DC3B5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1B5E097-E1CC-CC4E-A8A2-5DE6D186D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5075" y="9910763"/>
            <a:ext cx="2551113" cy="5699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F61657A-3C79-4045-89DA-33988C0FC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511B1-9A65-4D4E-AE4E-3B886BA609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9069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8BEEAD6-5BAA-274B-BBA3-3A85ADF12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B7A1-D822-C84C-A7E3-75C4B3FC6564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BA7EF6E-F351-AE46-BA63-42BEAC985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5075" y="9910763"/>
            <a:ext cx="2551113" cy="5699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0EFB79D-BC87-ED45-BE5A-670F8166C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8B07-7907-C84C-A7F3-C0150A75EA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3814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D789AF-6464-B24E-BA29-8874B0B3F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8400" cy="24955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3470B13-F1AA-A54A-8E33-1424CE81C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4688" y="1539875"/>
            <a:ext cx="3827462" cy="7599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712B55D-AF13-3A4F-A4D2-9F45AE9D00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8400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30F400D-7723-0D46-88EF-26D4FEE1E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B7A1-D822-C84C-A7E3-75C4B3FC6564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1126E7F-6624-464A-A947-538169C2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5075" y="9910763"/>
            <a:ext cx="2551113" cy="5699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37A686E-9A46-2645-8E42-150AB45CF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8B07-7907-C84C-A7F3-C0150A75EA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2681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2F0A57-22AD-BA49-8C0A-83E78E617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8400" cy="24955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190A34E-7580-C245-8373-0A4E326A75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4688" y="1539875"/>
            <a:ext cx="3827462" cy="75993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EA2802D-4B60-A04A-B5F5-46FEB2F2AF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8400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E98E0EB-AEC6-DB46-9623-D11FDAAC7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B7A1-D822-C84C-A7E3-75C4B3FC6564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528887A-8C62-D341-9E08-8D0D9C5F2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5075" y="9910763"/>
            <a:ext cx="2551113" cy="5699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4592843-7CC4-CD44-8443-7BD15712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8B07-7907-C84C-A7F3-C0150A75EA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7280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emf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6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7.emf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8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2B2C81D-EDBB-D84F-AF4B-562FF3D2F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3" y="2846388"/>
            <a:ext cx="6523037" cy="6784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4B5DF0C-E560-7747-B233-B11F426D20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113" y="9910763"/>
            <a:ext cx="1701800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EB7A1-D822-C84C-A7E3-75C4B3FC6564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5EC738-08A8-B84D-B62C-CABBBB05FD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40350" y="9910763"/>
            <a:ext cx="1701800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D8B07-7907-C84C-A7F3-C0150A75EA0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8120D7A3-23FA-154E-B3E9-58868C48FA4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21000"/>
          </a:blip>
          <a:stretch>
            <a:fillRect/>
          </a:stretch>
        </p:blipFill>
        <p:spPr>
          <a:xfrm>
            <a:off x="2700496" y="-1134110"/>
            <a:ext cx="4689270" cy="3138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1356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825FBEB-91FE-254A-93EF-A985430EF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3" y="2846388"/>
            <a:ext cx="6523037" cy="6784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 dirty="0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 dirty="0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 dirty="0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 dirty="0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CF53F1B-43CB-4146-BBBB-EB8F826FCF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113" y="9910763"/>
            <a:ext cx="1701800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D246E-824C-8247-BDF8-B0AF3F66E3CB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F49497B-0510-5C4C-85B0-07A822731C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40350" y="9910763"/>
            <a:ext cx="1701800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C83A7-434B-D042-B5FF-240B6B1DCA5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29D47E7E-8B99-554A-947F-C118FAE88FB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940901" y="353594"/>
            <a:ext cx="1350337" cy="103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736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5CDA9B6-6495-BD42-8242-760627B6D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3" y="2846388"/>
            <a:ext cx="6523037" cy="6784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C7C7C25-CDD9-EE46-BE4A-442228228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113" y="9910763"/>
            <a:ext cx="1701800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C0B6C-BA6F-8C4F-8756-4A1D3C23E6BF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948C49D-4318-D548-A725-6B2E3CA1FD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40350" y="9910763"/>
            <a:ext cx="1701800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614D6-8A40-FF48-9CB3-94EF26A3B90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FB66DB7-3A22-BB4F-A45A-FCB722B5799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10000"/>
          </a:blip>
          <a:stretch>
            <a:fillRect/>
          </a:stretch>
        </p:blipFill>
        <p:spPr>
          <a:xfrm>
            <a:off x="4500721" y="-774065"/>
            <a:ext cx="4039654" cy="406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07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912D53F-48DA-5F4C-9324-AE5921F89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3" y="2846388"/>
            <a:ext cx="6523037" cy="6784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D56DD45-7FBB-6849-9344-9AD6C6BA89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113" y="9910763"/>
            <a:ext cx="1701800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5E827-F32C-AD45-A876-AF8F965B1A95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10C211-AD16-2F46-88E8-3C727FBE5C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40350" y="9910763"/>
            <a:ext cx="1701800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D1FB8-2EB7-2847-AB25-35F4E1AA1CC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D19FEAD-1F0D-CF42-BDC3-15736C4D4EE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19000"/>
          </a:blip>
          <a:stretch>
            <a:fillRect/>
          </a:stretch>
        </p:blipFill>
        <p:spPr>
          <a:xfrm>
            <a:off x="4140676" y="-774065"/>
            <a:ext cx="4745624" cy="401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547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落書きされた壁の前に立っている人たち&#10;&#10;自動的に生成された説明">
            <a:extLst>
              <a:ext uri="{FF2B5EF4-FFF2-40B4-BE49-F238E27FC236}">
                <a16:creationId xmlns:a16="http://schemas.microsoft.com/office/drawing/2014/main" id="{D19FBBB0-1E25-3646-8CE5-066A6FC911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" t="12057" r="-27265" b="50000"/>
          <a:stretch/>
        </p:blipFill>
        <p:spPr>
          <a:xfrm>
            <a:off x="0" y="14843"/>
            <a:ext cx="7561263" cy="1502726"/>
          </a:xfrm>
          <a:prstGeom prst="rect">
            <a:avLst/>
          </a:prstGeom>
        </p:spPr>
      </p:pic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63A6686-E682-7F43-BB66-F670629E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3" y="2466340"/>
            <a:ext cx="6523037" cy="6480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 dirty="0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 dirty="0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 dirty="0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 dirty="0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1B7F4B4-F76E-6D47-8EC0-824924119E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113" y="9910763"/>
            <a:ext cx="1701800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A01D8-F667-AB4B-A1C4-8BAA0E201D3B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A9A118F-6B8F-2945-85A3-C0AB30DDE1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40350" y="9910763"/>
            <a:ext cx="1701800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3DC82-3368-D440-9021-FADD10E41CA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Rectangle">
            <a:extLst>
              <a:ext uri="{FF2B5EF4-FFF2-40B4-BE49-F238E27FC236}">
                <a16:creationId xmlns:a16="http://schemas.microsoft.com/office/drawing/2014/main" id="{7F469E68-56E0-D44F-A99F-3E252CA10637}"/>
              </a:ext>
            </a:extLst>
          </p:cNvPr>
          <p:cNvSpPr/>
          <p:nvPr userDrawn="1"/>
        </p:nvSpPr>
        <p:spPr>
          <a:xfrm>
            <a:off x="5340350" y="14843"/>
            <a:ext cx="2220913" cy="1502726"/>
          </a:xfrm>
          <a:prstGeom prst="rect">
            <a:avLst/>
          </a:prstGeom>
          <a:solidFill>
            <a:srgbClr val="452D8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 Medium"/>
              </a:defRPr>
            </a:pPr>
            <a:endParaRPr sz="160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5E56A3BB-0255-1940-90C3-F0F17C21743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868000" y="396000"/>
            <a:ext cx="1196467" cy="8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003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39062F9-24A7-E24C-9327-BECF4E501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3" y="2846388"/>
            <a:ext cx="6523037" cy="6784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3BF78D9-E227-984D-9262-D9FE5A660B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113" y="9910763"/>
            <a:ext cx="1701800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E69FC-011F-A842-9F7C-E4F38C8DC3B5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BA20D40-E1AB-4C40-A624-B647E4ACA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40350" y="9910763"/>
            <a:ext cx="1701800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511B1-9A65-4D4E-AE4E-3B886BA6093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DC6BF15-D9BF-0349-A566-63E648AC17F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370013" y="212725"/>
            <a:ext cx="4944157" cy="180022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ECB07E8C-E28F-C04E-9F58-2CF9B3E3977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034300" y="306070"/>
            <a:ext cx="313900" cy="31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438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9447F1E-8FDF-2C4C-8438-A8732B840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832" y="1746250"/>
            <a:ext cx="5760878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ja-JP" alt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Yu Gothic Medium" panose="020B0500000000000000" pitchFamily="50" charset="-128"/>
                <a:ea typeface="Yu Gothic Medium" panose="020B0500000000000000" pitchFamily="50" charset="-128"/>
              </a:rPr>
              <a:t>告知用テンプレート 使用方法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7EB0DD2-CD22-CD48-A801-81828C24D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459" y="2825750"/>
            <a:ext cx="6480810" cy="720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ja-JP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①</a:t>
            </a:r>
            <a:r>
              <a:rPr lang="ja-JP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デザインを選びましょう</a:t>
            </a:r>
            <a:endParaRPr lang="en-US" altLang="ja-JP" sz="1400" b="1" dirty="0">
              <a:solidFill>
                <a:schemeClr val="tx1">
                  <a:lumMod val="65000"/>
                  <a:lumOff val="35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fontAlgn="auto">
              <a:spcBef>
                <a:spcPct val="0"/>
              </a:spcBef>
              <a:spcAft>
                <a:spcPct val="20000"/>
              </a:spcAft>
              <a:buFontTx/>
              <a:buNone/>
            </a:pPr>
            <a:endParaRPr lang="ja-JP" altLang="en-US" sz="1400">
              <a:solidFill>
                <a:schemeClr val="accent2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ja-JP" altLang="en-US" sz="120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      </a:t>
            </a:r>
            <a:r>
              <a:rPr lang="ja-JP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本ファイルの</a:t>
            </a:r>
            <a:r>
              <a:rPr lang="en-US" altLang="ja-JP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</a:t>
            </a:r>
            <a:r>
              <a:rPr lang="ja-JP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ページ目以降に、</a:t>
            </a:r>
            <a:r>
              <a:rPr lang="en-US" altLang="ja-JP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5</a:t>
            </a:r>
            <a:r>
              <a:rPr lang="ja-JP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種類のデザインのテンプレートが保存されています。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ja-JP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      あなたのミーティングのテーマに合うものをお選びください。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ja-JP" altLang="en-US" sz="1400">
              <a:solidFill>
                <a:schemeClr val="tx1">
                  <a:lumMod val="65000"/>
                  <a:lumOff val="35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fontAlgn="auto">
              <a:spcBef>
                <a:spcPct val="25000"/>
              </a:spcBef>
              <a:spcAft>
                <a:spcPct val="20000"/>
              </a:spcAft>
              <a:buFontTx/>
              <a:buNone/>
            </a:pPr>
            <a:endParaRPr lang="en-US" altLang="ja-JP" sz="1400" dirty="0">
              <a:solidFill>
                <a:schemeClr val="accent2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fontAlgn="auto">
              <a:spcBef>
                <a:spcPct val="25000"/>
              </a:spcBef>
              <a:spcAft>
                <a:spcPct val="20000"/>
              </a:spcAft>
              <a:buFontTx/>
              <a:buNone/>
            </a:pPr>
            <a:r>
              <a:rPr lang="ja-JP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②必要事項を入力しましょう</a:t>
            </a:r>
            <a:endParaRPr lang="en-US" altLang="ja-JP" sz="1400" b="1" dirty="0">
              <a:solidFill>
                <a:schemeClr val="tx1">
                  <a:lumMod val="65000"/>
                  <a:lumOff val="35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fontAlgn="auto">
              <a:spcBef>
                <a:spcPct val="25000"/>
              </a:spcBef>
              <a:spcAft>
                <a:spcPct val="20000"/>
              </a:spcAft>
              <a:buFontTx/>
              <a:buNone/>
            </a:pPr>
            <a:endParaRPr lang="ja-JP" altLang="en-US" sz="1400">
              <a:solidFill>
                <a:schemeClr val="accent2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ja-JP" altLang="en-US" sz="120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  </a:t>
            </a:r>
            <a:r>
              <a:rPr lang="ja-JP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 「ミーティング名」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ja-JP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      「ニュースキン新規事業説明会」など、 ミーティングの名称を入力してください。</a:t>
            </a:r>
          </a:p>
          <a:p>
            <a:pPr fontAlgn="auto">
              <a:spcAft>
                <a:spcPts val="0"/>
              </a:spcAft>
              <a:buFontTx/>
              <a:buNone/>
            </a:pPr>
            <a:r>
              <a:rPr lang="ja-JP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  ・ 「ミーティングのテーマ」</a:t>
            </a:r>
            <a:r>
              <a:rPr lang="ja-JP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ja-JP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     </a:t>
            </a:r>
            <a:r>
              <a:rPr lang="ja-JP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「ニュースキン製品の優位性」「ニュースキン ビジネスの可能性」など、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ja-JP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       ミーティングの内容を入力してください。</a:t>
            </a:r>
          </a:p>
          <a:p>
            <a:pPr fontAlgn="auto">
              <a:spcAft>
                <a:spcPts val="0"/>
              </a:spcAft>
              <a:buFontTx/>
              <a:buNone/>
            </a:pPr>
            <a:r>
              <a:rPr lang="ja-JP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  ・ 「詳細」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ja-JP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      各項目に入力してください。</a:t>
            </a:r>
          </a:p>
          <a:p>
            <a:pPr fontAlgn="auto">
              <a:lnSpc>
                <a:spcPts val="202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ja-JP" altLang="en-US" sz="1200">
                <a:solidFill>
                  <a:srgbClr val="B0589E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      </a:t>
            </a:r>
            <a:r>
              <a:rPr lang="ja-JP" altLang="en-US" sz="1100">
                <a:solidFill>
                  <a:srgbClr val="B0589E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「スピーカー」「主催者」「連絡先」がブランド メンバーの場合は、</a:t>
            </a:r>
            <a:br>
              <a:rPr lang="ja-JP" altLang="en-US" sz="1100">
                <a:solidFill>
                  <a:srgbClr val="B0589E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</a:br>
            <a:r>
              <a:rPr lang="ja-JP" altLang="en-US" sz="1100">
                <a:solidFill>
                  <a:srgbClr val="B0589E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 </a:t>
            </a:r>
            <a:r>
              <a:rPr lang="ja-JP" altLang="en-US" sz="1100" u="sng">
                <a:solidFill>
                  <a:srgbClr val="B0589E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名前と共に、必ず「インディペンデント ブランド メンバー」と入力してください。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ja-JP" altLang="en-US" sz="1200">
              <a:solidFill>
                <a:srgbClr val="CC00CC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fontAlgn="auto">
              <a:spcBef>
                <a:spcPct val="25000"/>
              </a:spcBef>
              <a:spcAft>
                <a:spcPct val="20000"/>
              </a:spcAft>
              <a:buFontTx/>
              <a:buNone/>
            </a:pPr>
            <a:endParaRPr lang="en-US" altLang="ja-JP" sz="1400" dirty="0">
              <a:solidFill>
                <a:schemeClr val="accent2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fontAlgn="auto">
              <a:spcBef>
                <a:spcPct val="25000"/>
              </a:spcBef>
              <a:spcAft>
                <a:spcPct val="20000"/>
              </a:spcAft>
              <a:buFontTx/>
              <a:buNone/>
            </a:pPr>
            <a:r>
              <a:rPr lang="ja-JP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③ミーティングに誘いたい方へお渡ししましょう</a:t>
            </a:r>
            <a:endParaRPr lang="en-US" altLang="ja-JP" sz="1400" b="1" dirty="0">
              <a:solidFill>
                <a:schemeClr val="tx1">
                  <a:lumMod val="65000"/>
                  <a:lumOff val="35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fontAlgn="auto">
              <a:spcBef>
                <a:spcPct val="25000"/>
              </a:spcBef>
              <a:spcAft>
                <a:spcPct val="20000"/>
              </a:spcAft>
              <a:buFontTx/>
              <a:buNone/>
            </a:pPr>
            <a:endParaRPr lang="ja-JP" altLang="en-US" sz="120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fontAlgn="auto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ja-JP" altLang="en-US" sz="120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   </a:t>
            </a:r>
            <a:r>
              <a:rPr lang="ja-JP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 作成したページを、プリントアウトして渡してください。</a:t>
            </a:r>
          </a:p>
          <a:p>
            <a:pPr fontAlgn="auto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ja-JP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   ・ 作成したページを、</a:t>
            </a:r>
            <a:r>
              <a:rPr lang="en-US" altLang="ja-JP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E</a:t>
            </a:r>
            <a:r>
              <a:rPr lang="ja-JP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メールで送信してください。</a:t>
            </a:r>
          </a:p>
          <a:p>
            <a:pPr fontAlgn="auto">
              <a:spcBef>
                <a:spcPct val="30000"/>
              </a:spcBef>
              <a:spcAft>
                <a:spcPct val="20000"/>
              </a:spcAft>
              <a:buFontTx/>
              <a:buNone/>
            </a:pPr>
            <a:r>
              <a:rPr lang="ja-JP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    </a:t>
            </a:r>
            <a:r>
              <a:rPr lang="en-US" altLang="ja-JP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E</a:t>
            </a:r>
            <a:r>
              <a:rPr lang="ja-JP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メールの場合は、必ず「書面もしくは</a:t>
            </a:r>
            <a:r>
              <a:rPr lang="en-US" altLang="ja-JP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E</a:t>
            </a:r>
            <a:r>
              <a:rPr lang="ja-JP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メールで</a:t>
            </a:r>
            <a:r>
              <a:rPr lang="en-US" altLang="ja-JP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『</a:t>
            </a:r>
            <a:r>
              <a:rPr lang="ja-JP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広告メールの送信許可</a:t>
            </a:r>
            <a:r>
              <a:rPr lang="en-US" altLang="ja-JP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』</a:t>
            </a:r>
            <a:r>
              <a:rPr lang="ja-JP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の承諾がとれている方」に送信しましょう。承諾がとれていない方へメールが送信されると、特定商取引法「オプトイン規制」の対象となりますのでご注意ください。</a:t>
            </a:r>
            <a:endParaRPr lang="ja-JP" altLang="en-US" sz="1100">
              <a:solidFill>
                <a:schemeClr val="tx1">
                  <a:lumMod val="65000"/>
                  <a:lumOff val="35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</a:pPr>
            <a:endParaRPr lang="en-US" altLang="ja-JP" sz="1100" dirty="0">
              <a:solidFill>
                <a:schemeClr val="hlink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31440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B29B948-896A-A141-84A3-D9F074EFC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6067425"/>
            <a:ext cx="6481763" cy="3959225"/>
          </a:xfrm>
          <a:prstGeom prst="rect">
            <a:avLst/>
          </a:prstGeom>
          <a:solidFill>
            <a:srgbClr val="ACA8A7">
              <a:alpha val="14000"/>
            </a:srgb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20000"/>
              </a:spcBef>
            </a:pPr>
            <a:endParaRPr lang="en-US" altLang="ja-JP" sz="1800" b="1" dirty="0">
              <a:solidFill>
                <a:schemeClr val="accent5"/>
              </a:solidFill>
            </a:endParaRPr>
          </a:p>
          <a:p>
            <a:pPr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r>
              <a:rPr lang="ja-JP" altLang="en-US" sz="1800">
                <a:solidFill>
                  <a:schemeClr val="accent5"/>
                </a:solidFill>
              </a:rPr>
              <a:t>日時：</a:t>
            </a:r>
          </a:p>
          <a:p>
            <a:pPr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r>
              <a:rPr lang="ja-JP" altLang="en-US" sz="1800">
                <a:solidFill>
                  <a:schemeClr val="accent5"/>
                </a:solidFill>
              </a:rPr>
              <a:t>会場：</a:t>
            </a:r>
          </a:p>
          <a:p>
            <a:pPr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r>
              <a:rPr lang="ja-JP" altLang="en-US" sz="1800">
                <a:solidFill>
                  <a:schemeClr val="accent5"/>
                </a:solidFill>
              </a:rPr>
              <a:t>スピーカー：</a:t>
            </a:r>
          </a:p>
          <a:p>
            <a:pPr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r>
              <a:rPr lang="ja-JP" altLang="en-US" sz="1800">
                <a:solidFill>
                  <a:schemeClr val="accent5"/>
                </a:solidFill>
              </a:rPr>
              <a:t>チケット料金：</a:t>
            </a:r>
          </a:p>
          <a:p>
            <a:pPr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r>
              <a:rPr lang="ja-JP" altLang="en-US" sz="1800">
                <a:solidFill>
                  <a:schemeClr val="accent5"/>
                </a:solidFill>
              </a:rPr>
              <a:t>主催者：</a:t>
            </a:r>
          </a:p>
          <a:p>
            <a:pPr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r>
              <a:rPr lang="ja-JP" altLang="en-US" sz="1800">
                <a:solidFill>
                  <a:schemeClr val="accent5"/>
                </a:solidFill>
              </a:rPr>
              <a:t>連絡先：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3EB7FBA0-4B1A-284E-90A2-0C237FCBB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466975"/>
            <a:ext cx="6481762" cy="944563"/>
          </a:xfrm>
          <a:prstGeom prst="rect">
            <a:avLst/>
          </a:prstGeom>
          <a:solidFill>
            <a:srgbClr val="ACA8A7">
              <a:alpha val="14000"/>
            </a:srgb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endParaRPr lang="ja-JP" altLang="en-US" sz="3100" b="1">
              <a:solidFill>
                <a:schemeClr val="tx2"/>
              </a:solidFill>
            </a:endParaRP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74122E8D-AEB2-5D4F-A42E-3C414BD7E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906838"/>
            <a:ext cx="6481763" cy="1584325"/>
          </a:xfrm>
          <a:prstGeom prst="rect">
            <a:avLst/>
          </a:prstGeom>
          <a:solidFill>
            <a:srgbClr val="ACA8A7">
              <a:alpha val="14000"/>
            </a:srgb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</a:pPr>
            <a:endParaRPr lang="ja-JP" altLang="en-US" sz="1800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3C0C6E82-41A9-1146-830F-69A3966C8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106613"/>
            <a:ext cx="14414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sz="1600" b="1">
                <a:solidFill>
                  <a:schemeClr val="tx1">
                    <a:lumMod val="50000"/>
                    <a:lumOff val="50000"/>
                  </a:schemeClr>
                </a:solidFill>
              </a:rPr>
              <a:t>ミーティング名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DF119AD7-CC74-FF4F-B34C-1292A01D7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546475"/>
            <a:ext cx="216058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sz="1600" b="1">
                <a:solidFill>
                  <a:schemeClr val="tx1">
                    <a:lumMod val="50000"/>
                    <a:lumOff val="50000"/>
                  </a:schemeClr>
                </a:solidFill>
              </a:rPr>
              <a:t>ミーティングのテーマ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A1541D95-9B10-3047-A145-4A76CBC78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707063"/>
            <a:ext cx="7207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sz="1600" b="1">
                <a:solidFill>
                  <a:schemeClr val="tx1">
                    <a:lumMod val="50000"/>
                    <a:lumOff val="50000"/>
                  </a:schemeClr>
                </a:solidFill>
              </a:rPr>
              <a:t>詳 細</a:t>
            </a:r>
          </a:p>
        </p:txBody>
      </p:sp>
    </p:spTree>
    <p:extLst>
      <p:ext uri="{BB962C8B-B14F-4D97-AF65-F5344CB8AC3E}">
        <p14:creationId xmlns:p14="http://schemas.microsoft.com/office/powerpoint/2010/main" val="1453004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F30F79E-99C9-344F-BA63-54CEEE870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6067425"/>
            <a:ext cx="6481763" cy="3959225"/>
          </a:xfrm>
          <a:prstGeom prst="rect">
            <a:avLst/>
          </a:prstGeom>
          <a:solidFill>
            <a:srgbClr val="E7F2F9">
              <a:alpha val="55000"/>
            </a:srgb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20000"/>
              </a:spcBef>
            </a:pPr>
            <a:endParaRPr lang="en-US" altLang="ja-JP" sz="1800" b="1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r>
              <a:rPr lang="ja-JP" altLang="en-US" sz="1800">
                <a:solidFill>
                  <a:schemeClr val="bg2">
                    <a:lumMod val="50000"/>
                  </a:schemeClr>
                </a:solidFill>
              </a:rPr>
              <a:t>日時：</a:t>
            </a:r>
          </a:p>
          <a:p>
            <a:pPr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r>
              <a:rPr lang="ja-JP" altLang="en-US" sz="1800">
                <a:solidFill>
                  <a:schemeClr val="bg2">
                    <a:lumMod val="50000"/>
                  </a:schemeClr>
                </a:solidFill>
              </a:rPr>
              <a:t>会場：</a:t>
            </a:r>
          </a:p>
          <a:p>
            <a:pPr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r>
              <a:rPr lang="ja-JP" altLang="en-US" sz="1800">
                <a:solidFill>
                  <a:schemeClr val="bg2">
                    <a:lumMod val="50000"/>
                  </a:schemeClr>
                </a:solidFill>
              </a:rPr>
              <a:t>スピーカー：</a:t>
            </a:r>
          </a:p>
          <a:p>
            <a:pPr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r>
              <a:rPr lang="ja-JP" altLang="en-US" sz="1800">
                <a:solidFill>
                  <a:schemeClr val="bg2">
                    <a:lumMod val="50000"/>
                  </a:schemeClr>
                </a:solidFill>
              </a:rPr>
              <a:t>チケット料金：</a:t>
            </a:r>
          </a:p>
          <a:p>
            <a:pPr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r>
              <a:rPr lang="ja-JP" altLang="en-US" sz="1800">
                <a:solidFill>
                  <a:schemeClr val="bg2">
                    <a:lumMod val="50000"/>
                  </a:schemeClr>
                </a:solidFill>
              </a:rPr>
              <a:t>主催者：</a:t>
            </a:r>
          </a:p>
          <a:p>
            <a:pPr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r>
              <a:rPr lang="ja-JP" altLang="en-US" sz="1800">
                <a:solidFill>
                  <a:schemeClr val="bg2">
                    <a:lumMod val="50000"/>
                  </a:schemeClr>
                </a:solidFill>
              </a:rPr>
              <a:t>連絡先：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5171B5AE-42B7-944C-9EB3-2FAA41FA2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466975"/>
            <a:ext cx="6481762" cy="944563"/>
          </a:xfrm>
          <a:prstGeom prst="rect">
            <a:avLst/>
          </a:prstGeom>
          <a:solidFill>
            <a:srgbClr val="E7F2F9">
              <a:alpha val="55000"/>
            </a:srgb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endParaRPr lang="ja-JP" altLang="en-US" sz="3100" b="1">
              <a:solidFill>
                <a:schemeClr val="tx2"/>
              </a:solidFill>
            </a:endParaRP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4774304E-88BD-EC41-8632-BD6E51CCB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906838"/>
            <a:ext cx="6481763" cy="1584325"/>
          </a:xfrm>
          <a:prstGeom prst="rect">
            <a:avLst/>
          </a:prstGeom>
          <a:solidFill>
            <a:srgbClr val="E7F2F9">
              <a:alpha val="55000"/>
            </a:srgb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</a:pPr>
            <a:endParaRPr lang="ja-JP" altLang="en-US" sz="1800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341C1D46-A2CD-0540-B912-93B841B4C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106613"/>
            <a:ext cx="14414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sz="1600" b="1">
                <a:solidFill>
                  <a:srgbClr val="0092C2"/>
                </a:solidFill>
              </a:rPr>
              <a:t>ミーティング名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B8F25C26-B4FA-EC44-8413-8AA1DEDE8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546475"/>
            <a:ext cx="216058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sz="1600" b="1">
                <a:solidFill>
                  <a:srgbClr val="0092C2"/>
                </a:solidFill>
              </a:rPr>
              <a:t>ミーティングのテーマ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EB4C50E3-F02C-7B4A-8E4C-5D759FEF8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707063"/>
            <a:ext cx="7207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sz="1600" b="1">
                <a:solidFill>
                  <a:srgbClr val="0092C2"/>
                </a:solidFill>
              </a:rPr>
              <a:t>詳 細</a:t>
            </a:r>
          </a:p>
        </p:txBody>
      </p:sp>
    </p:spTree>
    <p:extLst>
      <p:ext uri="{BB962C8B-B14F-4D97-AF65-F5344CB8AC3E}">
        <p14:creationId xmlns:p14="http://schemas.microsoft.com/office/powerpoint/2010/main" val="2288847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C54772E-5DBE-7F46-A20A-0DF5BE8E3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6067425"/>
            <a:ext cx="6481763" cy="3959225"/>
          </a:xfrm>
          <a:prstGeom prst="rect">
            <a:avLst/>
          </a:prstGeom>
          <a:solidFill>
            <a:srgbClr val="F0F6E6">
              <a:alpha val="60000"/>
            </a:srgb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20000"/>
              </a:spcBef>
            </a:pPr>
            <a:endParaRPr lang="en-US" altLang="ja-JP" sz="1800" b="1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r>
              <a:rPr lang="ja-JP" altLang="en-US" sz="1800">
                <a:solidFill>
                  <a:schemeClr val="bg2">
                    <a:lumMod val="50000"/>
                  </a:schemeClr>
                </a:solidFill>
              </a:rPr>
              <a:t>日時：</a:t>
            </a:r>
          </a:p>
          <a:p>
            <a:pPr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r>
              <a:rPr lang="ja-JP" altLang="en-US" sz="1800">
                <a:solidFill>
                  <a:schemeClr val="bg2">
                    <a:lumMod val="50000"/>
                  </a:schemeClr>
                </a:solidFill>
              </a:rPr>
              <a:t>会場：</a:t>
            </a:r>
          </a:p>
          <a:p>
            <a:pPr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r>
              <a:rPr lang="ja-JP" altLang="en-US" sz="1800">
                <a:solidFill>
                  <a:schemeClr val="bg2">
                    <a:lumMod val="50000"/>
                  </a:schemeClr>
                </a:solidFill>
              </a:rPr>
              <a:t>スピーカー：</a:t>
            </a:r>
          </a:p>
          <a:p>
            <a:pPr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r>
              <a:rPr lang="ja-JP" altLang="en-US" sz="1800">
                <a:solidFill>
                  <a:schemeClr val="bg2">
                    <a:lumMod val="50000"/>
                  </a:schemeClr>
                </a:solidFill>
              </a:rPr>
              <a:t>チケット料金：</a:t>
            </a:r>
          </a:p>
          <a:p>
            <a:pPr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r>
              <a:rPr lang="ja-JP" altLang="en-US" sz="1800">
                <a:solidFill>
                  <a:schemeClr val="bg2">
                    <a:lumMod val="50000"/>
                  </a:schemeClr>
                </a:solidFill>
              </a:rPr>
              <a:t>主催者：</a:t>
            </a:r>
          </a:p>
          <a:p>
            <a:pPr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r>
              <a:rPr lang="ja-JP" altLang="en-US" sz="1800">
                <a:solidFill>
                  <a:schemeClr val="bg2">
                    <a:lumMod val="50000"/>
                  </a:schemeClr>
                </a:solidFill>
              </a:rPr>
              <a:t>連絡先：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B850FDD5-8FC6-CE48-961B-680F0FCBE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466975"/>
            <a:ext cx="6481762" cy="944563"/>
          </a:xfrm>
          <a:prstGeom prst="rect">
            <a:avLst/>
          </a:prstGeom>
          <a:solidFill>
            <a:srgbClr val="F0F6E6">
              <a:alpha val="60000"/>
            </a:srgb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endParaRPr lang="ja-JP" altLang="en-US" sz="3100" b="1">
              <a:solidFill>
                <a:schemeClr val="tx2"/>
              </a:solidFill>
            </a:endParaRP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3E23D66E-A244-6041-B3E3-53817B790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906838"/>
            <a:ext cx="6481763" cy="1584325"/>
          </a:xfrm>
          <a:prstGeom prst="rect">
            <a:avLst/>
          </a:prstGeom>
          <a:solidFill>
            <a:srgbClr val="F0F6E6">
              <a:alpha val="60000"/>
            </a:srgb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</a:pPr>
            <a:endParaRPr lang="ja-JP" altLang="en-US" sz="1800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46AA033D-CB01-4C41-953F-37CE42D15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106613"/>
            <a:ext cx="14414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sz="1600" b="1">
                <a:solidFill>
                  <a:srgbClr val="84A61F"/>
                </a:solidFill>
              </a:rPr>
              <a:t>ミーティング名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2E3E261D-AC9E-6C41-8E8B-511225D0E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546475"/>
            <a:ext cx="216058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sz="1600" b="1">
                <a:solidFill>
                  <a:srgbClr val="84A61F"/>
                </a:solidFill>
              </a:rPr>
              <a:t>ミーティングのテーマ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F0B0AF89-EB3F-5144-9185-3B33CC373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707063"/>
            <a:ext cx="7207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sz="1600" b="1">
                <a:solidFill>
                  <a:srgbClr val="84A61F"/>
                </a:solidFill>
              </a:rPr>
              <a:t>詳 細</a:t>
            </a:r>
          </a:p>
        </p:txBody>
      </p:sp>
    </p:spTree>
    <p:extLst>
      <p:ext uri="{BB962C8B-B14F-4D97-AF65-F5344CB8AC3E}">
        <p14:creationId xmlns:p14="http://schemas.microsoft.com/office/powerpoint/2010/main" val="3547866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B225916-B96C-AA40-A4EE-2D08EA067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6067425"/>
            <a:ext cx="6481763" cy="39592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20000"/>
              </a:spcBef>
            </a:pPr>
            <a:endParaRPr lang="en-US" altLang="ja-JP" sz="1800" b="1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r>
              <a:rPr lang="ja-JP" altLang="en-US" sz="1800">
                <a:solidFill>
                  <a:schemeClr val="bg2">
                    <a:lumMod val="25000"/>
                  </a:schemeClr>
                </a:solidFill>
              </a:rPr>
              <a:t>日時：</a:t>
            </a:r>
          </a:p>
          <a:p>
            <a:pPr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r>
              <a:rPr lang="ja-JP" altLang="en-US" sz="1800">
                <a:solidFill>
                  <a:schemeClr val="bg2">
                    <a:lumMod val="25000"/>
                  </a:schemeClr>
                </a:solidFill>
              </a:rPr>
              <a:t>会場：</a:t>
            </a:r>
          </a:p>
          <a:p>
            <a:pPr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r>
              <a:rPr lang="ja-JP" altLang="en-US" sz="1800">
                <a:solidFill>
                  <a:schemeClr val="bg2">
                    <a:lumMod val="25000"/>
                  </a:schemeClr>
                </a:solidFill>
              </a:rPr>
              <a:t>スピーカー：</a:t>
            </a:r>
          </a:p>
          <a:p>
            <a:pPr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r>
              <a:rPr lang="ja-JP" altLang="en-US" sz="1800">
                <a:solidFill>
                  <a:schemeClr val="bg2">
                    <a:lumMod val="25000"/>
                  </a:schemeClr>
                </a:solidFill>
              </a:rPr>
              <a:t>チケット料金：</a:t>
            </a:r>
          </a:p>
          <a:p>
            <a:pPr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r>
              <a:rPr lang="ja-JP" altLang="en-US" sz="1800">
                <a:solidFill>
                  <a:schemeClr val="bg2">
                    <a:lumMod val="25000"/>
                  </a:schemeClr>
                </a:solidFill>
              </a:rPr>
              <a:t>主催者：</a:t>
            </a:r>
          </a:p>
          <a:p>
            <a:pPr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r>
              <a:rPr lang="ja-JP" altLang="en-US" sz="1800">
                <a:solidFill>
                  <a:schemeClr val="bg2">
                    <a:lumMod val="25000"/>
                  </a:schemeClr>
                </a:solidFill>
              </a:rPr>
              <a:t>連絡先：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A3E87FEC-E4F6-A54B-A261-575DB7BE8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49" y="2466975"/>
            <a:ext cx="6481763" cy="9445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endParaRPr lang="ja-JP" altLang="en-US" sz="3100" b="1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5373810E-6708-9645-9A0A-7F0DF0A7E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906838"/>
            <a:ext cx="6481763" cy="15843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</a:pPr>
            <a:endParaRPr lang="ja-JP" altLang="en-US" sz="180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B3A67B82-9256-1941-9930-2F0CF713A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106613"/>
            <a:ext cx="14414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sz="1600" b="1">
                <a:solidFill>
                  <a:srgbClr val="452D8C"/>
                </a:solidFill>
              </a:rPr>
              <a:t>ミーティング名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E8B042BD-9821-4944-9F0C-09EF253C3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546475"/>
            <a:ext cx="216058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sz="1600" b="1">
                <a:solidFill>
                  <a:srgbClr val="452D8C"/>
                </a:solidFill>
              </a:rPr>
              <a:t>ミーティングのテーマ</a:t>
            </a:r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6F25DC7B-77CD-D941-A794-6AE77EC57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707063"/>
            <a:ext cx="7207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sz="1600" b="1">
                <a:solidFill>
                  <a:srgbClr val="452D8C"/>
                </a:solidFill>
                <a:latin typeface="+mn-lt"/>
              </a:rPr>
              <a:t>詳 細</a:t>
            </a:r>
          </a:p>
        </p:txBody>
      </p:sp>
    </p:spTree>
    <p:extLst>
      <p:ext uri="{BB962C8B-B14F-4D97-AF65-F5344CB8AC3E}">
        <p14:creationId xmlns:p14="http://schemas.microsoft.com/office/powerpoint/2010/main" val="3531249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911D602-4E49-4A4C-8AC1-35E6772A7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6067425"/>
            <a:ext cx="6481763" cy="3959225"/>
          </a:xfrm>
          <a:prstGeom prst="rect">
            <a:avLst/>
          </a:prstGeom>
          <a:noFill/>
          <a:ln w="12700">
            <a:solidFill>
              <a:srgbClr val="C867D6">
                <a:alpha val="1800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20000"/>
              </a:spcBef>
            </a:pPr>
            <a:endParaRPr lang="en-US" altLang="ja-JP" sz="18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r>
              <a:rPr lang="ja-JP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日時：</a:t>
            </a:r>
          </a:p>
          <a:p>
            <a:pPr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r>
              <a:rPr lang="ja-JP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会場：</a:t>
            </a:r>
          </a:p>
          <a:p>
            <a:pPr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r>
              <a:rPr lang="ja-JP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スピーカー：</a:t>
            </a:r>
          </a:p>
          <a:p>
            <a:pPr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r>
              <a:rPr lang="ja-JP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チケット料金：</a:t>
            </a:r>
          </a:p>
          <a:p>
            <a:pPr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r>
              <a:rPr lang="ja-JP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主催者：</a:t>
            </a:r>
          </a:p>
          <a:p>
            <a:pPr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r>
              <a:rPr lang="ja-JP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連絡先：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9439675A-7461-4746-863E-14997D049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466975"/>
            <a:ext cx="6480000" cy="944563"/>
          </a:xfrm>
          <a:prstGeom prst="rect">
            <a:avLst/>
          </a:prstGeom>
          <a:solidFill>
            <a:srgbClr val="FFFFFF"/>
          </a:solidFill>
          <a:ln w="12700">
            <a:solidFill>
              <a:srgbClr val="C867D6">
                <a:alpha val="18000"/>
              </a:srgbClr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endParaRPr lang="ja-JP" altLang="en-US" sz="3100" b="1">
              <a:solidFill>
                <a:schemeClr val="tx2"/>
              </a:solidFill>
            </a:endParaRP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F8DF76E6-E98D-3642-9843-202476B27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906838"/>
            <a:ext cx="6481763" cy="1584325"/>
          </a:xfrm>
          <a:prstGeom prst="rect">
            <a:avLst/>
          </a:prstGeom>
          <a:noFill/>
          <a:ln w="12700">
            <a:solidFill>
              <a:srgbClr val="C867D6">
                <a:alpha val="1800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</a:pPr>
            <a:endParaRPr lang="ja-JP" altLang="en-US" sz="1800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4ADE10DB-5CEC-294C-B825-B578C2372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106613"/>
            <a:ext cx="14414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ミーティング名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4EFF3DAB-CA02-6B4D-8AA3-6D77C1D93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546475"/>
            <a:ext cx="216058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ミーティングのテーマ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D7C139E5-7632-D140-A835-15CC822FC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707063"/>
            <a:ext cx="7207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詳 細</a:t>
            </a:r>
          </a:p>
        </p:txBody>
      </p:sp>
    </p:spTree>
    <p:extLst>
      <p:ext uri="{BB962C8B-B14F-4D97-AF65-F5344CB8AC3E}">
        <p14:creationId xmlns:p14="http://schemas.microsoft.com/office/powerpoint/2010/main" val="2523143016"/>
      </p:ext>
    </p:extLst>
  </p:cSld>
  <p:clrMapOvr>
    <a:masterClrMapping/>
  </p:clrMapOvr>
</p:sld>
</file>

<file path=ppt/theme/theme1.xml><?xml version="1.0" encoding="utf-8"?>
<a:theme xmlns:a="http://schemas.openxmlformats.org/drawingml/2006/main" name="デザインの設定">
  <a:themeElements>
    <a:clrScheme name="グレースケール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デザインの設定">
  <a:themeElements>
    <a:clrScheme name="グレースケール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デザインの設定">
  <a:themeElements>
    <a:clrScheme name="グレースケール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9_デザインの設定">
  <a:themeElements>
    <a:clrScheme name="グレースケール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デザインの設定">
  <a:themeElements>
    <a:clrScheme name="グレースケール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A180BBBE18C56C4485E777397186BB6E" ma:contentTypeVersion="12" ma:contentTypeDescription="新しいドキュメントを作成します。" ma:contentTypeScope="" ma:versionID="f8d0ed448c5ac81f4f35070d58371f9b">
  <xsd:schema xmlns:xsd="http://www.w3.org/2001/XMLSchema" xmlns:xs="http://www.w3.org/2001/XMLSchema" xmlns:p="http://schemas.microsoft.com/office/2006/metadata/properties" xmlns:ns2="62becaa1-73b6-417d-a0c4-ac6120fe2ff1" xmlns:ns3="4413b6af-c24a-4846-b129-151ba3fea5cc" targetNamespace="http://schemas.microsoft.com/office/2006/metadata/properties" ma:root="true" ma:fieldsID="9ccd1e8e7eb9ea828841b23f81c4319c" ns2:_="" ns3:_="">
    <xsd:import namespace="62becaa1-73b6-417d-a0c4-ac6120fe2ff1"/>
    <xsd:import namespace="4413b6af-c24a-4846-b129-151ba3fea5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becaa1-73b6-417d-a0c4-ac6120fe2f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13b6af-c24a-4846-b129-151ba3fea5c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C219024-3289-4CAF-9F15-ADBB67FBD5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becaa1-73b6-417d-a0c4-ac6120fe2ff1"/>
    <ds:schemaRef ds:uri="4413b6af-c24a-4846-b129-151ba3fea5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C58A78B-061F-432D-AF82-9B93A6D591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AD7C97-F1DE-49DF-90EB-4A8C53224D2B}">
  <ds:schemaRefs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terms/"/>
    <ds:schemaRef ds:uri="http://schemas.microsoft.com/office/2006/documentManagement/types"/>
    <ds:schemaRef ds:uri="4413b6af-c24a-4846-b129-151ba3fea5cc"/>
    <ds:schemaRef ds:uri="62becaa1-73b6-417d-a0c4-ac6120fe2ff1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1712</TotalTime>
  <Words>335</Words>
  <Application>Microsoft Office PowerPoint</Application>
  <PresentationFormat>ユーザー設定</PresentationFormat>
  <Paragraphs>74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6</vt:i4>
      </vt:variant>
      <vt:variant>
        <vt:lpstr>スライド タイトル</vt:lpstr>
      </vt:variant>
      <vt:variant>
        <vt:i4>6</vt:i4>
      </vt:variant>
    </vt:vector>
  </HeadingPairs>
  <TitlesOfParts>
    <vt:vector size="19" baseType="lpstr">
      <vt:lpstr>Yu Gothic Medium</vt:lpstr>
      <vt:lpstr>メイリオ</vt:lpstr>
      <vt:lpstr>游ゴシック</vt:lpstr>
      <vt:lpstr>游ゴシック Light</vt:lpstr>
      <vt:lpstr>游ゴシック Medium</vt:lpstr>
      <vt:lpstr>Arial</vt:lpstr>
      <vt:lpstr>Calibri</vt:lpstr>
      <vt:lpstr>デザインの設定</vt:lpstr>
      <vt:lpstr>1_デザインの設定</vt:lpstr>
      <vt:lpstr>8_デザインの設定</vt:lpstr>
      <vt:lpstr>9_デザインの設定</vt:lpstr>
      <vt:lpstr>5_デザインの設定</vt:lpstr>
      <vt:lpstr>7_デザインの設定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Nu Skin Japan Co., 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テンプレート 使用方法</dc:title>
  <dc:creator>Nu Skin Japan Co.,Ltd.</dc:creator>
  <dcterms:created xsi:type="dcterms:W3CDTF">2010-05-28T01:58:58Z</dcterms:created>
  <dcterms:modified xsi:type="dcterms:W3CDTF">2020-06-19T10:40:49Z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0x010100A180BBBE18C56C4485E777397186BB6E</vt:lpwstr>
  </property>
</Properties>
</file>